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notesSlides/notesSlide67.xml" ContentType="application/vnd.openxmlformats-officedocument.presentationml.notesSlide+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notesSlides/notesSlide83.xml" ContentType="application/vnd.openxmlformats-officedocument.presentationml.notesSlide+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501" r:id="rId61"/>
    <p:sldId id="293" r:id="rId62"/>
    <p:sldId id="294" r:id="rId63"/>
    <p:sldId id="456" r:id="rId64"/>
    <p:sldId id="455" r:id="rId65"/>
    <p:sldId id="459" r:id="rId66"/>
    <p:sldId id="458" r:id="rId67"/>
    <p:sldId id="454" r:id="rId68"/>
    <p:sldId id="457" r:id="rId69"/>
    <p:sldId id="453" r:id="rId70"/>
    <p:sldId id="441" r:id="rId71"/>
    <p:sldId id="442" r:id="rId72"/>
    <p:sldId id="338" r:id="rId73"/>
    <p:sldId id="297" r:id="rId74"/>
    <p:sldId id="299" r:id="rId75"/>
    <p:sldId id="463" r:id="rId76"/>
    <p:sldId id="466" r:id="rId77"/>
    <p:sldId id="467" r:id="rId78"/>
    <p:sldId id="468" r:id="rId79"/>
    <p:sldId id="469" r:id="rId80"/>
    <p:sldId id="470" r:id="rId81"/>
    <p:sldId id="471" r:id="rId82"/>
    <p:sldId id="472" r:id="rId83"/>
    <p:sldId id="461" r:id="rId84"/>
    <p:sldId id="460" r:id="rId85"/>
    <p:sldId id="443" r:id="rId86"/>
    <p:sldId id="480" r:id="rId87"/>
    <p:sldId id="479" r:id="rId88"/>
    <p:sldId id="478" r:id="rId89"/>
    <p:sldId id="477" r:id="rId90"/>
    <p:sldId id="476" r:id="rId91"/>
    <p:sldId id="475" r:id="rId92"/>
    <p:sldId id="495" r:id="rId93"/>
    <p:sldId id="496" r:id="rId94"/>
    <p:sldId id="474" r:id="rId95"/>
    <p:sldId id="473" r:id="rId96"/>
    <p:sldId id="444" r:id="rId97"/>
    <p:sldId id="304" r:id="rId98"/>
    <p:sldId id="305" r:id="rId99"/>
    <p:sldId id="306" r:id="rId100"/>
    <p:sldId id="307" r:id="rId101"/>
    <p:sldId id="489" r:id="rId102"/>
    <p:sldId id="308" r:id="rId103"/>
    <p:sldId id="497" r:id="rId104"/>
    <p:sldId id="498" r:id="rId105"/>
    <p:sldId id="499" r:id="rId106"/>
    <p:sldId id="310" r:id="rId107"/>
    <p:sldId id="311" r:id="rId108"/>
    <p:sldId id="312" r:id="rId109"/>
    <p:sldId id="313" r:id="rId110"/>
    <p:sldId id="487" r:id="rId111"/>
    <p:sldId id="486" r:id="rId112"/>
    <p:sldId id="485" r:id="rId113"/>
    <p:sldId id="488" r:id="rId114"/>
    <p:sldId id="490" r:id="rId115"/>
    <p:sldId id="484" r:id="rId116"/>
    <p:sldId id="483" r:id="rId117"/>
    <p:sldId id="502" r:id="rId118"/>
    <p:sldId id="503" r:id="rId119"/>
    <p:sldId id="504" r:id="rId120"/>
    <p:sldId id="505" r:id="rId121"/>
    <p:sldId id="482" r:id="rId122"/>
    <p:sldId id="500" r:id="rId123"/>
    <p:sldId id="481" r:id="rId124"/>
    <p:sldId id="445" r:id="rId125"/>
    <p:sldId id="315" r:id="rId126"/>
    <p:sldId id="317" r:id="rId127"/>
    <p:sldId id="318" r:id="rId128"/>
    <p:sldId id="319" r:id="rId129"/>
    <p:sldId id="320" r:id="rId130"/>
    <p:sldId id="321" r:id="rId131"/>
    <p:sldId id="316" r:id="rId132"/>
    <p:sldId id="325" r:id="rId133"/>
    <p:sldId id="322" r:id="rId134"/>
    <p:sldId id="326" r:id="rId135"/>
    <p:sldId id="323" r:id="rId136"/>
    <p:sldId id="327" r:id="rId137"/>
    <p:sldId id="328" r:id="rId138"/>
    <p:sldId id="329" r:id="rId139"/>
    <p:sldId id="333" r:id="rId14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459" dt="2023-04-12T17:12:58.90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69565" autoAdjust="0"/>
  </p:normalViewPr>
  <p:slideViewPr>
    <p:cSldViewPr snapToGrid="0">
      <p:cViewPr varScale="1">
        <p:scale>
          <a:sx n="110" d="100"/>
          <a:sy n="110" d="100"/>
        </p:scale>
        <p:origin x="1728"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3-04-12T17:27:25.700" v="1730" actId="20577"/>
      <pc:docMkLst>
        <pc:docMk/>
      </pc:docMkLst>
      <pc:sldChg chg="addSp modSp modAnim">
        <pc:chgData name="Daniel Schwarz" userId="5bb35bb8-905a-4742-88d9-33d9089732e7" providerId="ADAL" clId="{205F6968-565D-446B-9245-40D3827D0F7F}" dt="2022-10-25T19:54:53.632" v="694"/>
        <pc:sldMkLst>
          <pc:docMk/>
          <pc:sldMk cId="666803453" sldId="275"/>
        </pc:sldMkLst>
        <pc:picChg chg="add mod">
          <ac:chgData name="Daniel Schwarz" userId="5bb35bb8-905a-4742-88d9-33d9089732e7" providerId="ADAL" clId="{205F6968-565D-446B-9245-40D3827D0F7F}" dt="2022-10-25T19:54:53.632" v="694"/>
          <ac:picMkLst>
            <pc:docMk/>
            <pc:sldMk cId="666803453" sldId="275"/>
            <ac:picMk id="18" creationId="{4E385FCB-C52D-FE80-FAB2-6EBDD2973F9D}"/>
          </ac:picMkLst>
        </pc:picChg>
      </pc:sldChg>
      <pc:sldChg chg="modAnim">
        <pc:chgData name="Daniel Schwarz" userId="5bb35bb8-905a-4742-88d9-33d9089732e7" providerId="ADAL" clId="{205F6968-565D-446B-9245-40D3827D0F7F}" dt="2022-04-08T17:45:19.953" v="605"/>
        <pc:sldMkLst>
          <pc:docMk/>
          <pc:sldMk cId="3714673380" sldId="279"/>
        </pc:sldMkLst>
      </pc:sldChg>
      <pc:sldChg chg="modSp mod modAnim">
        <pc:chgData name="Daniel Schwarz" userId="5bb35bb8-905a-4742-88d9-33d9089732e7" providerId="ADAL" clId="{205F6968-565D-446B-9245-40D3827D0F7F}" dt="2022-11-07T18:49:42.953" v="703" actId="27636"/>
        <pc:sldMkLst>
          <pc:docMk/>
          <pc:sldMk cId="3419683313" sldId="290"/>
        </pc:sldMkLst>
        <pc:spChg chg="mod">
          <ac:chgData name="Daniel Schwarz" userId="5bb35bb8-905a-4742-88d9-33d9089732e7" providerId="ADAL" clId="{205F6968-565D-446B-9245-40D3827D0F7F}" dt="2022-11-07T18:49:42.953" v="703" actId="27636"/>
          <ac:spMkLst>
            <pc:docMk/>
            <pc:sldMk cId="3419683313" sldId="290"/>
            <ac:spMk id="3" creationId="{3D6F335E-EFB5-4A30-8609-261905205445}"/>
          </ac:spMkLst>
        </pc:spChg>
      </pc:sldChg>
      <pc:sldChg chg="delSp mod delAnim">
        <pc:chgData name="Daniel Schwarz" userId="5bb35bb8-905a-4742-88d9-33d9089732e7" providerId="ADAL" clId="{205F6968-565D-446B-9245-40D3827D0F7F}" dt="2023-04-10T14:56:51.917" v="1027" actId="478"/>
        <pc:sldMkLst>
          <pc:docMk/>
          <pc:sldMk cId="1414232668" sldId="292"/>
        </pc:sldMkLst>
        <pc:spChg chg="del">
          <ac:chgData name="Daniel Schwarz" userId="5bb35bb8-905a-4742-88d9-33d9089732e7" providerId="ADAL" clId="{205F6968-565D-446B-9245-40D3827D0F7F}" dt="2023-04-10T14:56:51.917" v="1027" actId="478"/>
          <ac:spMkLst>
            <pc:docMk/>
            <pc:sldMk cId="1414232668" sldId="292"/>
            <ac:spMk id="28" creationId="{6C5CDD22-156B-4910-8C2A-8FA8FB2FD749}"/>
          </ac:spMkLst>
        </pc:spChg>
      </pc:sldChg>
      <pc:sldChg chg="addSp modSp mod">
        <pc:chgData name="Daniel Schwarz" userId="5bb35bb8-905a-4742-88d9-33d9089732e7" providerId="ADAL" clId="{205F6968-565D-446B-9245-40D3827D0F7F}" dt="2023-04-10T15:03:27.447" v="1098" actId="14100"/>
        <pc:sldMkLst>
          <pc:docMk/>
          <pc:sldMk cId="4212880305" sldId="299"/>
        </pc:sldMkLst>
        <pc:spChg chg="add mod">
          <ac:chgData name="Daniel Schwarz" userId="5bb35bb8-905a-4742-88d9-33d9089732e7" providerId="ADAL" clId="{205F6968-565D-446B-9245-40D3827D0F7F}" dt="2023-04-10T15:03:24.015" v="1097" actId="1076"/>
          <ac:spMkLst>
            <pc:docMk/>
            <pc:sldMk cId="4212880305" sldId="299"/>
            <ac:spMk id="5" creationId="{D4B0370A-63F5-EF11-C9A7-6AFD9DBD7C1B}"/>
          </ac:spMkLst>
        </pc:spChg>
        <pc:spChg chg="add mod">
          <ac:chgData name="Daniel Schwarz" userId="5bb35bb8-905a-4742-88d9-33d9089732e7" providerId="ADAL" clId="{205F6968-565D-446B-9245-40D3827D0F7F}" dt="2023-04-10T15:03:24.015" v="1097" actId="1076"/>
          <ac:spMkLst>
            <pc:docMk/>
            <pc:sldMk cId="4212880305" sldId="299"/>
            <ac:spMk id="6" creationId="{07F7297A-881E-1085-E6A2-ADF768AA2B0C}"/>
          </ac:spMkLst>
        </pc:spChg>
        <pc:spChg chg="add mod">
          <ac:chgData name="Daniel Schwarz" userId="5bb35bb8-905a-4742-88d9-33d9089732e7" providerId="ADAL" clId="{205F6968-565D-446B-9245-40D3827D0F7F}" dt="2023-04-10T15:03:24.015" v="1097" actId="1076"/>
          <ac:spMkLst>
            <pc:docMk/>
            <pc:sldMk cId="4212880305" sldId="299"/>
            <ac:spMk id="7" creationId="{B86E23FC-AE86-B702-D9CA-603373837548}"/>
          </ac:spMkLst>
        </pc:spChg>
        <pc:spChg chg="mod">
          <ac:chgData name="Daniel Schwarz" userId="5bb35bb8-905a-4742-88d9-33d9089732e7" providerId="ADAL" clId="{205F6968-565D-446B-9245-40D3827D0F7F}" dt="2023-04-10T15:03:18.794" v="1096" actId="1076"/>
          <ac:spMkLst>
            <pc:docMk/>
            <pc:sldMk cId="4212880305" sldId="299"/>
            <ac:spMk id="25" creationId="{DCEFD931-8671-44B4-A7C5-8D0692D133E8}"/>
          </ac:spMkLst>
        </pc:spChg>
        <pc:cxnChg chg="add mod">
          <ac:chgData name="Daniel Schwarz" userId="5bb35bb8-905a-4742-88d9-33d9089732e7" providerId="ADAL" clId="{205F6968-565D-446B-9245-40D3827D0F7F}" dt="2023-04-10T15:03:27.447" v="1098" actId="14100"/>
          <ac:cxnSpMkLst>
            <pc:docMk/>
            <pc:sldMk cId="4212880305" sldId="299"/>
            <ac:cxnSpMk id="3" creationId="{76F8B5DA-B4B1-6578-B1CA-107F4888CEFF}"/>
          </ac:cxnSpMkLst>
        </pc:cxnChg>
        <pc:cxnChg chg="add mod">
          <ac:chgData name="Daniel Schwarz" userId="5bb35bb8-905a-4742-88d9-33d9089732e7" providerId="ADAL" clId="{205F6968-565D-446B-9245-40D3827D0F7F}" dt="2023-04-10T15:03:24.015" v="1097" actId="1076"/>
          <ac:cxnSpMkLst>
            <pc:docMk/>
            <pc:sldMk cId="4212880305" sldId="299"/>
            <ac:cxnSpMk id="4" creationId="{90C26616-DA3A-A1F3-D727-3D00EEE76FF8}"/>
          </ac:cxnSpMkLst>
        </pc:cxnChg>
      </pc:sldChg>
      <pc:sldChg chg="addSp delSp modSp mod delAnim modAnim">
        <pc:chgData name="Daniel Schwarz" userId="5bb35bb8-905a-4742-88d9-33d9089732e7" providerId="ADAL" clId="{205F6968-565D-446B-9245-40D3827D0F7F}" dt="2023-04-10T15:06:58.425" v="1106"/>
        <pc:sldMkLst>
          <pc:docMk/>
          <pc:sldMk cId="945803796" sldId="304"/>
        </pc:sldMkLst>
        <pc:spChg chg="mod">
          <ac:chgData name="Daniel Schwarz" userId="5bb35bb8-905a-4742-88d9-33d9089732e7" providerId="ADAL" clId="{205F6968-565D-446B-9245-40D3827D0F7F}" dt="2023-04-10T15:00:08.190" v="1087" actId="1076"/>
          <ac:spMkLst>
            <pc:docMk/>
            <pc:sldMk cId="945803796" sldId="304"/>
            <ac:spMk id="25" creationId="{DCEFD931-8671-44B4-A7C5-8D0692D133E8}"/>
          </ac:spMkLst>
        </pc:spChg>
        <pc:spChg chg="add del mod">
          <ac:chgData name="Daniel Schwarz" userId="5bb35bb8-905a-4742-88d9-33d9089732e7" providerId="ADAL" clId="{205F6968-565D-446B-9245-40D3827D0F7F}" dt="2023-04-10T15:06:44.781" v="1105" actId="478"/>
          <ac:spMkLst>
            <pc:docMk/>
            <pc:sldMk cId="945803796" sldId="304"/>
            <ac:spMk id="59" creationId="{A7038621-C246-20A3-2DE0-473364746B10}"/>
          </ac:spMkLst>
        </pc:spChg>
        <pc:spChg chg="add mod">
          <ac:chgData name="Daniel Schwarz" userId="5bb35bb8-905a-4742-88d9-33d9089732e7" providerId="ADAL" clId="{205F6968-565D-446B-9245-40D3827D0F7F}" dt="2023-04-10T15:06:58.425" v="1106"/>
          <ac:spMkLst>
            <pc:docMk/>
            <pc:sldMk cId="945803796" sldId="304"/>
            <ac:spMk id="62" creationId="{45705EDC-0509-BE3F-C82B-117466970D29}"/>
          </ac:spMkLst>
        </pc:spChg>
        <pc:spChg chg="add mod">
          <ac:chgData name="Daniel Schwarz" userId="5bb35bb8-905a-4742-88d9-33d9089732e7" providerId="ADAL" clId="{205F6968-565D-446B-9245-40D3827D0F7F}" dt="2023-04-10T15:06:58.425" v="1106"/>
          <ac:spMkLst>
            <pc:docMk/>
            <pc:sldMk cId="945803796" sldId="304"/>
            <ac:spMk id="71" creationId="{D1AF3306-5CEE-02AD-2FBA-05979A68896F}"/>
          </ac:spMkLst>
        </pc:spChg>
        <pc:spChg chg="add mod">
          <ac:chgData name="Daniel Schwarz" userId="5bb35bb8-905a-4742-88d9-33d9089732e7" providerId="ADAL" clId="{205F6968-565D-446B-9245-40D3827D0F7F}" dt="2023-04-10T15:06:58.425" v="1106"/>
          <ac:spMkLst>
            <pc:docMk/>
            <pc:sldMk cId="945803796" sldId="304"/>
            <ac:spMk id="77" creationId="{D3CAFB11-DF7D-958B-A0E4-AB0A2E71B472}"/>
          </ac:spMkLst>
        </pc:spChg>
        <pc:spChg chg="mod">
          <ac:chgData name="Daniel Schwarz" userId="5bb35bb8-905a-4742-88d9-33d9089732e7" providerId="ADAL" clId="{205F6968-565D-446B-9245-40D3827D0F7F}" dt="2023-04-10T14:59:54.411" v="1085" actId="1076"/>
          <ac:spMkLst>
            <pc:docMk/>
            <pc:sldMk cId="945803796" sldId="304"/>
            <ac:spMk id="87" creationId="{E184AA2C-F32F-4DC3-9817-6A6FBEA4A454}"/>
          </ac:spMkLst>
        </pc:spChg>
        <pc:grpChg chg="add del mod">
          <ac:chgData name="Daniel Schwarz" userId="5bb35bb8-905a-4742-88d9-33d9089732e7" providerId="ADAL" clId="{205F6968-565D-446B-9245-40D3827D0F7F}" dt="2023-04-10T15:06:44.781" v="1105" actId="478"/>
          <ac:grpSpMkLst>
            <pc:docMk/>
            <pc:sldMk cId="945803796" sldId="304"/>
            <ac:grpSpMk id="3" creationId="{88C97D1E-6386-28EF-AF5D-763A6D434C32}"/>
          </ac:grpSpMkLst>
        </pc:grpChg>
        <pc:grpChg chg="add del mod">
          <ac:chgData name="Daniel Schwarz" userId="5bb35bb8-905a-4742-88d9-33d9089732e7" providerId="ADAL" clId="{205F6968-565D-446B-9245-40D3827D0F7F}" dt="2023-04-10T15:00:58.857" v="1089" actId="478"/>
          <ac:grpSpMkLst>
            <pc:docMk/>
            <pc:sldMk cId="945803796" sldId="304"/>
            <ac:grpSpMk id="18" creationId="{5CF5E65D-2325-8479-3898-C472791E5527}"/>
          </ac:grpSpMkLst>
        </pc:grpChg>
        <pc:grpChg chg="add del mod">
          <ac:chgData name="Daniel Schwarz" userId="5bb35bb8-905a-4742-88d9-33d9089732e7" providerId="ADAL" clId="{205F6968-565D-446B-9245-40D3827D0F7F}" dt="2023-04-10T15:06:44.781" v="1105" actId="478"/>
          <ac:grpSpMkLst>
            <pc:docMk/>
            <pc:sldMk cId="945803796" sldId="304"/>
            <ac:grpSpMk id="37" creationId="{2282D66C-0400-179B-97C1-FF8344458B49}"/>
          </ac:grpSpMkLst>
        </pc:grpChg>
        <pc:grpChg chg="add del mod">
          <ac:chgData name="Daniel Schwarz" userId="5bb35bb8-905a-4742-88d9-33d9089732e7" providerId="ADAL" clId="{205F6968-565D-446B-9245-40D3827D0F7F}" dt="2023-04-10T15:06:44.781" v="1105" actId="478"/>
          <ac:grpSpMkLst>
            <pc:docMk/>
            <pc:sldMk cId="945803796" sldId="304"/>
            <ac:grpSpMk id="50" creationId="{EC9B26B0-8B34-A290-C744-18DCEEAA6239}"/>
          </ac:grpSpMkLst>
        </pc:grpChg>
        <pc:inkChg chg="add mod">
          <ac:chgData name="Daniel Schwarz" userId="5bb35bb8-905a-4742-88d9-33d9089732e7" providerId="ADAL" clId="{205F6968-565D-446B-9245-40D3827D0F7F}" dt="2023-04-10T15:00:13.936" v="1088" actId="1076"/>
          <ac:inkMkLst>
            <pc:docMk/>
            <pc:sldMk cId="945803796" sldId="304"/>
            <ac:inkMk id="2" creationId="{022D6050-DB8B-8014-6C4F-F17D16FFD1FA}"/>
          </ac:inkMkLst>
        </pc:inkChg>
        <pc:inkChg chg="mod">
          <ac:chgData name="Daniel Schwarz" userId="5bb35bb8-905a-4742-88d9-33d9089732e7" providerId="ADAL" clId="{205F6968-565D-446B-9245-40D3827D0F7F}" dt="2023-04-10T14:59:51.618" v="1083"/>
          <ac:inkMkLst>
            <pc:docMk/>
            <pc:sldMk cId="945803796" sldId="304"/>
            <ac:inkMk id="4" creationId="{B5B81904-B87D-F8EE-E458-BB5E9F080718}"/>
          </ac:inkMkLst>
        </pc:inkChg>
        <pc:inkChg chg="mod">
          <ac:chgData name="Daniel Schwarz" userId="5bb35bb8-905a-4742-88d9-33d9089732e7" providerId="ADAL" clId="{205F6968-565D-446B-9245-40D3827D0F7F}" dt="2023-04-10T14:59:51.618" v="1083"/>
          <ac:inkMkLst>
            <pc:docMk/>
            <pc:sldMk cId="945803796" sldId="304"/>
            <ac:inkMk id="5" creationId="{191D9890-8B39-04AE-59D6-7AF69AFFEE06}"/>
          </ac:inkMkLst>
        </pc:inkChg>
        <pc:inkChg chg="mod">
          <ac:chgData name="Daniel Schwarz" userId="5bb35bb8-905a-4742-88d9-33d9089732e7" providerId="ADAL" clId="{205F6968-565D-446B-9245-40D3827D0F7F}" dt="2023-04-10T14:59:51.618" v="1083"/>
          <ac:inkMkLst>
            <pc:docMk/>
            <pc:sldMk cId="945803796" sldId="304"/>
            <ac:inkMk id="6" creationId="{8C8C9C7C-76E9-BDFF-A5B7-D11DAE36497B}"/>
          </ac:inkMkLst>
        </pc:inkChg>
        <pc:inkChg chg="mod">
          <ac:chgData name="Daniel Schwarz" userId="5bb35bb8-905a-4742-88d9-33d9089732e7" providerId="ADAL" clId="{205F6968-565D-446B-9245-40D3827D0F7F}" dt="2023-04-10T14:59:51.618" v="1083"/>
          <ac:inkMkLst>
            <pc:docMk/>
            <pc:sldMk cId="945803796" sldId="304"/>
            <ac:inkMk id="7" creationId="{3EA5CDB4-44B6-D047-6035-B9A879959FB0}"/>
          </ac:inkMkLst>
        </pc:inkChg>
        <pc:inkChg chg="mod">
          <ac:chgData name="Daniel Schwarz" userId="5bb35bb8-905a-4742-88d9-33d9089732e7" providerId="ADAL" clId="{205F6968-565D-446B-9245-40D3827D0F7F}" dt="2023-04-10T14:59:51.618" v="1083"/>
          <ac:inkMkLst>
            <pc:docMk/>
            <pc:sldMk cId="945803796" sldId="304"/>
            <ac:inkMk id="14" creationId="{A122952E-4709-BA96-0384-D1DA93110A0D}"/>
          </ac:inkMkLst>
        </pc:inkChg>
        <pc:inkChg chg="mod">
          <ac:chgData name="Daniel Schwarz" userId="5bb35bb8-905a-4742-88d9-33d9089732e7" providerId="ADAL" clId="{205F6968-565D-446B-9245-40D3827D0F7F}" dt="2023-04-10T14:59:51.618" v="1083"/>
          <ac:inkMkLst>
            <pc:docMk/>
            <pc:sldMk cId="945803796" sldId="304"/>
            <ac:inkMk id="15" creationId="{C217E23F-C386-F71A-202B-1F3E83E234B6}"/>
          </ac:inkMkLst>
        </pc:inkChg>
        <pc:inkChg chg="add del mod">
          <ac:chgData name="Daniel Schwarz" userId="5bb35bb8-905a-4742-88d9-33d9089732e7" providerId="ADAL" clId="{205F6968-565D-446B-9245-40D3827D0F7F}" dt="2023-04-10T15:06:44.781" v="1105" actId="478"/>
          <ac:inkMkLst>
            <pc:docMk/>
            <pc:sldMk cId="945803796" sldId="304"/>
            <ac:inkMk id="16" creationId="{8CA2D8E7-A75F-8FAC-D96C-D4A309B81A6B}"/>
          </ac:inkMkLst>
        </pc:inkChg>
        <pc:inkChg chg="add del mod">
          <ac:chgData name="Daniel Schwarz" userId="5bb35bb8-905a-4742-88d9-33d9089732e7" providerId="ADAL" clId="{205F6968-565D-446B-9245-40D3827D0F7F}" dt="2023-04-10T15:06:44.781" v="1105" actId="478"/>
          <ac:inkMkLst>
            <pc:docMk/>
            <pc:sldMk cId="945803796" sldId="304"/>
            <ac:inkMk id="17" creationId="{14B70994-9CB7-38CC-FED4-2EC6AF30CEF8}"/>
          </ac:inkMkLst>
        </pc:inkChg>
        <pc:inkChg chg="mod">
          <ac:chgData name="Daniel Schwarz" userId="5bb35bb8-905a-4742-88d9-33d9089732e7" providerId="ADAL" clId="{205F6968-565D-446B-9245-40D3827D0F7F}" dt="2023-04-10T14:59:51.618" v="1083"/>
          <ac:inkMkLst>
            <pc:docMk/>
            <pc:sldMk cId="945803796" sldId="304"/>
            <ac:inkMk id="19" creationId="{BF1C2DF9-2AC4-58CE-636E-A6C2762B2E7B}"/>
          </ac:inkMkLst>
        </pc:inkChg>
        <pc:inkChg chg="mod">
          <ac:chgData name="Daniel Schwarz" userId="5bb35bb8-905a-4742-88d9-33d9089732e7" providerId="ADAL" clId="{205F6968-565D-446B-9245-40D3827D0F7F}" dt="2023-04-10T14:59:51.618" v="1083"/>
          <ac:inkMkLst>
            <pc:docMk/>
            <pc:sldMk cId="945803796" sldId="304"/>
            <ac:inkMk id="20" creationId="{3E7704F4-6ADB-A265-109F-5D032C22EB6D}"/>
          </ac:inkMkLst>
        </pc:inkChg>
        <pc:inkChg chg="mod">
          <ac:chgData name="Daniel Schwarz" userId="5bb35bb8-905a-4742-88d9-33d9089732e7" providerId="ADAL" clId="{205F6968-565D-446B-9245-40D3827D0F7F}" dt="2023-04-10T14:59:51.618" v="1083"/>
          <ac:inkMkLst>
            <pc:docMk/>
            <pc:sldMk cId="945803796" sldId="304"/>
            <ac:inkMk id="21" creationId="{8C591A09-0135-2D7E-56B2-4EE504B31600}"/>
          </ac:inkMkLst>
        </pc:inkChg>
        <pc:inkChg chg="mod">
          <ac:chgData name="Daniel Schwarz" userId="5bb35bb8-905a-4742-88d9-33d9089732e7" providerId="ADAL" clId="{205F6968-565D-446B-9245-40D3827D0F7F}" dt="2023-04-10T14:59:51.618" v="1083"/>
          <ac:inkMkLst>
            <pc:docMk/>
            <pc:sldMk cId="945803796" sldId="304"/>
            <ac:inkMk id="22" creationId="{F76CD87F-763C-0104-52E7-1F95F0F6A6D9}"/>
          </ac:inkMkLst>
        </pc:inkChg>
        <pc:inkChg chg="mod">
          <ac:chgData name="Daniel Schwarz" userId="5bb35bb8-905a-4742-88d9-33d9089732e7" providerId="ADAL" clId="{205F6968-565D-446B-9245-40D3827D0F7F}" dt="2023-04-10T14:59:51.618" v="1083"/>
          <ac:inkMkLst>
            <pc:docMk/>
            <pc:sldMk cId="945803796" sldId="304"/>
            <ac:inkMk id="23" creationId="{6E89F471-9A1E-1C56-54B0-ACF65B589B79}"/>
          </ac:inkMkLst>
        </pc:inkChg>
        <pc:inkChg chg="mod">
          <ac:chgData name="Daniel Schwarz" userId="5bb35bb8-905a-4742-88d9-33d9089732e7" providerId="ADAL" clId="{205F6968-565D-446B-9245-40D3827D0F7F}" dt="2023-04-10T14:59:51.618" v="1083"/>
          <ac:inkMkLst>
            <pc:docMk/>
            <pc:sldMk cId="945803796" sldId="304"/>
            <ac:inkMk id="24" creationId="{C5AA29F7-61E4-4535-08D2-26F919B20B35}"/>
          </ac:inkMkLst>
        </pc:inkChg>
        <pc:inkChg chg="mod">
          <ac:chgData name="Daniel Schwarz" userId="5bb35bb8-905a-4742-88d9-33d9089732e7" providerId="ADAL" clId="{205F6968-565D-446B-9245-40D3827D0F7F}" dt="2023-04-10T14:59:51.618" v="1083"/>
          <ac:inkMkLst>
            <pc:docMk/>
            <pc:sldMk cId="945803796" sldId="304"/>
            <ac:inkMk id="26" creationId="{8DACD085-420A-19A7-7F6D-5924150F1C94}"/>
          </ac:inkMkLst>
        </pc:inkChg>
        <pc:inkChg chg="mod">
          <ac:chgData name="Daniel Schwarz" userId="5bb35bb8-905a-4742-88d9-33d9089732e7" providerId="ADAL" clId="{205F6968-565D-446B-9245-40D3827D0F7F}" dt="2023-04-10T14:59:51.618" v="1083"/>
          <ac:inkMkLst>
            <pc:docMk/>
            <pc:sldMk cId="945803796" sldId="304"/>
            <ac:inkMk id="27" creationId="{B4EAECC6-968F-6F3B-35E1-0C76064D9E5C}"/>
          </ac:inkMkLst>
        </pc:inkChg>
        <pc:inkChg chg="mod">
          <ac:chgData name="Daniel Schwarz" userId="5bb35bb8-905a-4742-88d9-33d9089732e7" providerId="ADAL" clId="{205F6968-565D-446B-9245-40D3827D0F7F}" dt="2023-04-10T14:59:51.618" v="1083"/>
          <ac:inkMkLst>
            <pc:docMk/>
            <pc:sldMk cId="945803796" sldId="304"/>
            <ac:inkMk id="28" creationId="{7FCA9FA3-65A9-F3BC-CAD8-2FE77E574814}"/>
          </ac:inkMkLst>
        </pc:inkChg>
        <pc:inkChg chg="mod">
          <ac:chgData name="Daniel Schwarz" userId="5bb35bb8-905a-4742-88d9-33d9089732e7" providerId="ADAL" clId="{205F6968-565D-446B-9245-40D3827D0F7F}" dt="2023-04-10T14:59:51.618" v="1083"/>
          <ac:inkMkLst>
            <pc:docMk/>
            <pc:sldMk cId="945803796" sldId="304"/>
            <ac:inkMk id="29" creationId="{46CEA26E-33BA-5C20-ABD8-6B35F645BC9F}"/>
          </ac:inkMkLst>
        </pc:inkChg>
        <pc:inkChg chg="mod">
          <ac:chgData name="Daniel Schwarz" userId="5bb35bb8-905a-4742-88d9-33d9089732e7" providerId="ADAL" clId="{205F6968-565D-446B-9245-40D3827D0F7F}" dt="2023-04-10T14:59:51.618" v="1083"/>
          <ac:inkMkLst>
            <pc:docMk/>
            <pc:sldMk cId="945803796" sldId="304"/>
            <ac:inkMk id="30" creationId="{6F269245-D962-7B49-B1E7-C2DF2A41EA47}"/>
          </ac:inkMkLst>
        </pc:inkChg>
        <pc:inkChg chg="mod">
          <ac:chgData name="Daniel Schwarz" userId="5bb35bb8-905a-4742-88d9-33d9089732e7" providerId="ADAL" clId="{205F6968-565D-446B-9245-40D3827D0F7F}" dt="2023-04-10T14:59:51.618" v="1083"/>
          <ac:inkMkLst>
            <pc:docMk/>
            <pc:sldMk cId="945803796" sldId="304"/>
            <ac:inkMk id="31" creationId="{7DA0E6D9-7738-368D-BCA1-E1443A414825}"/>
          </ac:inkMkLst>
        </pc:inkChg>
        <pc:inkChg chg="mod">
          <ac:chgData name="Daniel Schwarz" userId="5bb35bb8-905a-4742-88d9-33d9089732e7" providerId="ADAL" clId="{205F6968-565D-446B-9245-40D3827D0F7F}" dt="2023-04-10T14:59:51.618" v="1083"/>
          <ac:inkMkLst>
            <pc:docMk/>
            <pc:sldMk cId="945803796" sldId="304"/>
            <ac:inkMk id="32" creationId="{B6FAD2F6-9AD2-D2AB-4785-7021563B23D4}"/>
          </ac:inkMkLst>
        </pc:inkChg>
        <pc:inkChg chg="mod">
          <ac:chgData name="Daniel Schwarz" userId="5bb35bb8-905a-4742-88d9-33d9089732e7" providerId="ADAL" clId="{205F6968-565D-446B-9245-40D3827D0F7F}" dt="2023-04-10T14:59:51.618" v="1083"/>
          <ac:inkMkLst>
            <pc:docMk/>
            <pc:sldMk cId="945803796" sldId="304"/>
            <ac:inkMk id="33" creationId="{28F333B4-EA33-A26B-7B04-7D8D9D7E4C08}"/>
          </ac:inkMkLst>
        </pc:inkChg>
        <pc:inkChg chg="mod">
          <ac:chgData name="Daniel Schwarz" userId="5bb35bb8-905a-4742-88d9-33d9089732e7" providerId="ADAL" clId="{205F6968-565D-446B-9245-40D3827D0F7F}" dt="2023-04-10T14:59:51.618" v="1083"/>
          <ac:inkMkLst>
            <pc:docMk/>
            <pc:sldMk cId="945803796" sldId="304"/>
            <ac:inkMk id="34" creationId="{CB1CB043-5441-A680-417A-84BCFE749D3F}"/>
          </ac:inkMkLst>
        </pc:inkChg>
        <pc:inkChg chg="mod">
          <ac:chgData name="Daniel Schwarz" userId="5bb35bb8-905a-4742-88d9-33d9089732e7" providerId="ADAL" clId="{205F6968-565D-446B-9245-40D3827D0F7F}" dt="2023-04-10T14:59:51.618" v="1083"/>
          <ac:inkMkLst>
            <pc:docMk/>
            <pc:sldMk cId="945803796" sldId="304"/>
            <ac:inkMk id="35" creationId="{3659A336-7709-11D8-A20D-F61FA3E0FFB2}"/>
          </ac:inkMkLst>
        </pc:inkChg>
        <pc:inkChg chg="mod">
          <ac:chgData name="Daniel Schwarz" userId="5bb35bb8-905a-4742-88d9-33d9089732e7" providerId="ADAL" clId="{205F6968-565D-446B-9245-40D3827D0F7F}" dt="2023-04-10T14:59:51.618" v="1083"/>
          <ac:inkMkLst>
            <pc:docMk/>
            <pc:sldMk cId="945803796" sldId="304"/>
            <ac:inkMk id="36" creationId="{75F4CCB7-A0B1-4917-0889-BD26C110B40D}"/>
          </ac:inkMkLst>
        </pc:inkChg>
        <pc:inkChg chg="mod">
          <ac:chgData name="Daniel Schwarz" userId="5bb35bb8-905a-4742-88d9-33d9089732e7" providerId="ADAL" clId="{205F6968-565D-446B-9245-40D3827D0F7F}" dt="2023-04-10T14:59:51.618" v="1083"/>
          <ac:inkMkLst>
            <pc:docMk/>
            <pc:sldMk cId="945803796" sldId="304"/>
            <ac:inkMk id="38" creationId="{BBCD7A7E-AA3D-ACBF-7383-7C6B0D832682}"/>
          </ac:inkMkLst>
        </pc:inkChg>
        <pc:inkChg chg="mod">
          <ac:chgData name="Daniel Schwarz" userId="5bb35bb8-905a-4742-88d9-33d9089732e7" providerId="ADAL" clId="{205F6968-565D-446B-9245-40D3827D0F7F}" dt="2023-04-10T14:59:51.618" v="1083"/>
          <ac:inkMkLst>
            <pc:docMk/>
            <pc:sldMk cId="945803796" sldId="304"/>
            <ac:inkMk id="39" creationId="{48BB85E1-13F9-5064-C359-966839A67624}"/>
          </ac:inkMkLst>
        </pc:inkChg>
        <pc:inkChg chg="mod">
          <ac:chgData name="Daniel Schwarz" userId="5bb35bb8-905a-4742-88d9-33d9089732e7" providerId="ADAL" clId="{205F6968-565D-446B-9245-40D3827D0F7F}" dt="2023-04-10T14:59:51.618" v="1083"/>
          <ac:inkMkLst>
            <pc:docMk/>
            <pc:sldMk cId="945803796" sldId="304"/>
            <ac:inkMk id="40" creationId="{399C1B12-1740-099C-9A29-FB2C6D026DDD}"/>
          </ac:inkMkLst>
        </pc:inkChg>
        <pc:inkChg chg="mod">
          <ac:chgData name="Daniel Schwarz" userId="5bb35bb8-905a-4742-88d9-33d9089732e7" providerId="ADAL" clId="{205F6968-565D-446B-9245-40D3827D0F7F}" dt="2023-04-10T14:59:51.618" v="1083"/>
          <ac:inkMkLst>
            <pc:docMk/>
            <pc:sldMk cId="945803796" sldId="304"/>
            <ac:inkMk id="41" creationId="{AC61BAE2-FC9B-3599-8824-4B9CAD92FEFE}"/>
          </ac:inkMkLst>
        </pc:inkChg>
        <pc:inkChg chg="mod">
          <ac:chgData name="Daniel Schwarz" userId="5bb35bb8-905a-4742-88d9-33d9089732e7" providerId="ADAL" clId="{205F6968-565D-446B-9245-40D3827D0F7F}" dt="2023-04-10T14:59:51.618" v="1083"/>
          <ac:inkMkLst>
            <pc:docMk/>
            <pc:sldMk cId="945803796" sldId="304"/>
            <ac:inkMk id="42" creationId="{6B5C220A-1F29-17C2-BE81-15AE7AA11721}"/>
          </ac:inkMkLst>
        </pc:inkChg>
        <pc:inkChg chg="mod">
          <ac:chgData name="Daniel Schwarz" userId="5bb35bb8-905a-4742-88d9-33d9089732e7" providerId="ADAL" clId="{205F6968-565D-446B-9245-40D3827D0F7F}" dt="2023-04-10T14:59:51.618" v="1083"/>
          <ac:inkMkLst>
            <pc:docMk/>
            <pc:sldMk cId="945803796" sldId="304"/>
            <ac:inkMk id="43" creationId="{27BE8F79-1B90-C028-7785-192E71D81D73}"/>
          </ac:inkMkLst>
        </pc:inkChg>
        <pc:inkChg chg="mod">
          <ac:chgData name="Daniel Schwarz" userId="5bb35bb8-905a-4742-88d9-33d9089732e7" providerId="ADAL" clId="{205F6968-565D-446B-9245-40D3827D0F7F}" dt="2023-04-10T14:59:51.618" v="1083"/>
          <ac:inkMkLst>
            <pc:docMk/>
            <pc:sldMk cId="945803796" sldId="304"/>
            <ac:inkMk id="44" creationId="{4CF74F33-D8DC-0593-1B9E-FFC3106ADE10}"/>
          </ac:inkMkLst>
        </pc:inkChg>
        <pc:inkChg chg="mod">
          <ac:chgData name="Daniel Schwarz" userId="5bb35bb8-905a-4742-88d9-33d9089732e7" providerId="ADAL" clId="{205F6968-565D-446B-9245-40D3827D0F7F}" dt="2023-04-10T14:59:51.618" v="1083"/>
          <ac:inkMkLst>
            <pc:docMk/>
            <pc:sldMk cId="945803796" sldId="304"/>
            <ac:inkMk id="45" creationId="{3CF50C08-14F4-2464-13AE-7E0B4D8B083A}"/>
          </ac:inkMkLst>
        </pc:inkChg>
        <pc:inkChg chg="mod">
          <ac:chgData name="Daniel Schwarz" userId="5bb35bb8-905a-4742-88d9-33d9089732e7" providerId="ADAL" clId="{205F6968-565D-446B-9245-40D3827D0F7F}" dt="2023-04-10T14:59:51.618" v="1083"/>
          <ac:inkMkLst>
            <pc:docMk/>
            <pc:sldMk cId="945803796" sldId="304"/>
            <ac:inkMk id="46" creationId="{04C9501F-73C5-C5D4-6158-28385DFCA5F7}"/>
          </ac:inkMkLst>
        </pc:inkChg>
        <pc:inkChg chg="mod">
          <ac:chgData name="Daniel Schwarz" userId="5bb35bb8-905a-4742-88d9-33d9089732e7" providerId="ADAL" clId="{205F6968-565D-446B-9245-40D3827D0F7F}" dt="2023-04-10T14:59:51.618" v="1083"/>
          <ac:inkMkLst>
            <pc:docMk/>
            <pc:sldMk cId="945803796" sldId="304"/>
            <ac:inkMk id="47" creationId="{AAE2EC58-915D-E455-7AC3-A1027E609881}"/>
          </ac:inkMkLst>
        </pc:inkChg>
        <pc:inkChg chg="mod">
          <ac:chgData name="Daniel Schwarz" userId="5bb35bb8-905a-4742-88d9-33d9089732e7" providerId="ADAL" clId="{205F6968-565D-446B-9245-40D3827D0F7F}" dt="2023-04-10T14:59:51.618" v="1083"/>
          <ac:inkMkLst>
            <pc:docMk/>
            <pc:sldMk cId="945803796" sldId="304"/>
            <ac:inkMk id="48" creationId="{C81644B3-A83B-CE16-4F8F-25B453F16A90}"/>
          </ac:inkMkLst>
        </pc:inkChg>
        <pc:inkChg chg="mod">
          <ac:chgData name="Daniel Schwarz" userId="5bb35bb8-905a-4742-88d9-33d9089732e7" providerId="ADAL" clId="{205F6968-565D-446B-9245-40D3827D0F7F}" dt="2023-04-10T14:59:51.618" v="1083"/>
          <ac:inkMkLst>
            <pc:docMk/>
            <pc:sldMk cId="945803796" sldId="304"/>
            <ac:inkMk id="49" creationId="{6758E478-40E5-2E80-D07A-5D496A4B6514}"/>
          </ac:inkMkLst>
        </pc:inkChg>
        <pc:inkChg chg="mod">
          <ac:chgData name="Daniel Schwarz" userId="5bb35bb8-905a-4742-88d9-33d9089732e7" providerId="ADAL" clId="{205F6968-565D-446B-9245-40D3827D0F7F}" dt="2023-04-10T14:59:51.618" v="1083"/>
          <ac:inkMkLst>
            <pc:docMk/>
            <pc:sldMk cId="945803796" sldId="304"/>
            <ac:inkMk id="51" creationId="{B0CDB345-1504-F873-1A44-AC103521B89A}"/>
          </ac:inkMkLst>
        </pc:inkChg>
        <pc:inkChg chg="mod">
          <ac:chgData name="Daniel Schwarz" userId="5bb35bb8-905a-4742-88d9-33d9089732e7" providerId="ADAL" clId="{205F6968-565D-446B-9245-40D3827D0F7F}" dt="2023-04-10T14:59:51.618" v="1083"/>
          <ac:inkMkLst>
            <pc:docMk/>
            <pc:sldMk cId="945803796" sldId="304"/>
            <ac:inkMk id="52" creationId="{3759DCCA-9194-44D6-82AD-7F8C05C68D5C}"/>
          </ac:inkMkLst>
        </pc:inkChg>
        <pc:inkChg chg="mod">
          <ac:chgData name="Daniel Schwarz" userId="5bb35bb8-905a-4742-88d9-33d9089732e7" providerId="ADAL" clId="{205F6968-565D-446B-9245-40D3827D0F7F}" dt="2023-04-10T14:59:51.618" v="1083"/>
          <ac:inkMkLst>
            <pc:docMk/>
            <pc:sldMk cId="945803796" sldId="304"/>
            <ac:inkMk id="53" creationId="{F00B82A9-5778-905D-E0E1-343187EA323B}"/>
          </ac:inkMkLst>
        </pc:inkChg>
        <pc:inkChg chg="mod">
          <ac:chgData name="Daniel Schwarz" userId="5bb35bb8-905a-4742-88d9-33d9089732e7" providerId="ADAL" clId="{205F6968-565D-446B-9245-40D3827D0F7F}" dt="2023-04-10T14:59:51.618" v="1083"/>
          <ac:inkMkLst>
            <pc:docMk/>
            <pc:sldMk cId="945803796" sldId="304"/>
            <ac:inkMk id="54" creationId="{BF0C321B-5DDA-6B9A-DAB6-6AA5116405FB}"/>
          </ac:inkMkLst>
        </pc:inkChg>
        <pc:inkChg chg="mod">
          <ac:chgData name="Daniel Schwarz" userId="5bb35bb8-905a-4742-88d9-33d9089732e7" providerId="ADAL" clId="{205F6968-565D-446B-9245-40D3827D0F7F}" dt="2023-04-10T14:59:51.618" v="1083"/>
          <ac:inkMkLst>
            <pc:docMk/>
            <pc:sldMk cId="945803796" sldId="304"/>
            <ac:inkMk id="55" creationId="{2C6827EE-8408-6111-71A7-EC8D9279B4DE}"/>
          </ac:inkMkLst>
        </pc:inkChg>
        <pc:inkChg chg="mod">
          <ac:chgData name="Daniel Schwarz" userId="5bb35bb8-905a-4742-88d9-33d9089732e7" providerId="ADAL" clId="{205F6968-565D-446B-9245-40D3827D0F7F}" dt="2023-04-10T14:59:51.618" v="1083"/>
          <ac:inkMkLst>
            <pc:docMk/>
            <pc:sldMk cId="945803796" sldId="304"/>
            <ac:inkMk id="56" creationId="{65C0BCC4-ADE7-F05D-4E43-A22F9E53729B}"/>
          </ac:inkMkLst>
        </pc:inkChg>
        <pc:inkChg chg="mod">
          <ac:chgData name="Daniel Schwarz" userId="5bb35bb8-905a-4742-88d9-33d9089732e7" providerId="ADAL" clId="{205F6968-565D-446B-9245-40D3827D0F7F}" dt="2023-04-10T14:59:51.618" v="1083"/>
          <ac:inkMkLst>
            <pc:docMk/>
            <pc:sldMk cId="945803796" sldId="304"/>
            <ac:inkMk id="57" creationId="{3BB2D692-4584-7CA4-243A-F780CCC897F8}"/>
          </ac:inkMkLst>
        </pc:inkChg>
        <pc:inkChg chg="mod">
          <ac:chgData name="Daniel Schwarz" userId="5bb35bb8-905a-4742-88d9-33d9089732e7" providerId="ADAL" clId="{205F6968-565D-446B-9245-40D3827D0F7F}" dt="2023-04-10T14:59:51.618" v="1083"/>
          <ac:inkMkLst>
            <pc:docMk/>
            <pc:sldMk cId="945803796" sldId="304"/>
            <ac:inkMk id="58" creationId="{8B8CC746-B37D-D88A-7F95-149B8088C1E3}"/>
          </ac:inkMkLst>
        </pc:inkChg>
        <pc:cxnChg chg="add mod">
          <ac:chgData name="Daniel Schwarz" userId="5bb35bb8-905a-4742-88d9-33d9089732e7" providerId="ADAL" clId="{205F6968-565D-446B-9245-40D3827D0F7F}" dt="2023-04-10T15:06:58.425" v="1106"/>
          <ac:cxnSpMkLst>
            <pc:docMk/>
            <pc:sldMk cId="945803796" sldId="304"/>
            <ac:cxnSpMk id="60" creationId="{CE168167-1586-0E78-5400-DDD6C8705291}"/>
          </ac:cxnSpMkLst>
        </pc:cxnChg>
        <pc:cxnChg chg="add mod">
          <ac:chgData name="Daniel Schwarz" userId="5bb35bb8-905a-4742-88d9-33d9089732e7" providerId="ADAL" clId="{205F6968-565D-446B-9245-40D3827D0F7F}" dt="2023-04-10T15:06:58.425" v="1106"/>
          <ac:cxnSpMkLst>
            <pc:docMk/>
            <pc:sldMk cId="945803796" sldId="304"/>
            <ac:cxnSpMk id="61" creationId="{E3D9F28C-B579-1F2C-6379-5E2309D9A2C0}"/>
          </ac:cxnSpMkLst>
        </pc:cxnChg>
      </pc:sldChg>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Sp mod">
        <pc:chgData name="Daniel Schwarz" userId="5bb35bb8-905a-4742-88d9-33d9089732e7" providerId="ADAL" clId="{205F6968-565D-446B-9245-40D3827D0F7F}" dt="2022-03-18T21:18:06.195" v="553"/>
        <pc:sldMkLst>
          <pc:docMk/>
          <pc:sldMk cId="2611642911" sldId="424"/>
        </pc:sldMkLst>
        <pc:graphicFrameChg chg="mod modGraphic">
          <ac:chgData name="Daniel Schwarz" userId="5bb35bb8-905a-4742-88d9-33d9089732e7" providerId="ADAL" clId="{205F6968-565D-446B-9245-40D3827D0F7F}" dt="2022-03-18T21:18:06.195" v="553"/>
          <ac:graphicFrameMkLst>
            <pc:docMk/>
            <pc:sldMk cId="2611642911" sldId="424"/>
            <ac:graphicFrameMk id="5" creationId="{A69A059B-B37F-41C3-8C58-3F944E58EF29}"/>
          </ac:graphicFrameMkLst>
        </pc:graphicFrameChg>
      </pc:sldChg>
      <pc:sldChg chg="modSp mod">
        <pc:chgData name="Daniel Schwarz" userId="5bb35bb8-905a-4742-88d9-33d9089732e7" providerId="ADAL" clId="{205F6968-565D-446B-9245-40D3827D0F7F}" dt="2022-04-08T17:32:06.082" v="602"/>
        <pc:sldMkLst>
          <pc:docMk/>
          <pc:sldMk cId="737257765" sldId="428"/>
        </pc:sldMkLst>
        <pc:graphicFrameChg chg="mod modGraphic">
          <ac:chgData name="Daniel Schwarz" userId="5bb35bb8-905a-4742-88d9-33d9089732e7" providerId="ADAL" clId="{205F6968-565D-446B-9245-40D3827D0F7F}" dt="2022-04-08T17:32:06.082" v="602"/>
          <ac:graphicFrameMkLst>
            <pc:docMk/>
            <pc:sldMk cId="737257765" sldId="428"/>
            <ac:graphicFrameMk id="5" creationId="{A69A059B-B37F-41C3-8C58-3F944E58EF29}"/>
          </ac:graphicFrameMkLst>
        </pc:graphicFrameChg>
      </pc:sldChg>
      <pc:sldChg chg="modSp mod">
        <pc:chgData name="Daniel Schwarz" userId="5bb35bb8-905a-4742-88d9-33d9089732e7" providerId="ADAL" clId="{205F6968-565D-446B-9245-40D3827D0F7F}" dt="2022-04-08T17:31:38.939" v="597" actId="20577"/>
        <pc:sldMkLst>
          <pc:docMk/>
          <pc:sldMk cId="281083742" sldId="433"/>
        </pc:sldMkLst>
        <pc:graphicFrameChg chg="modGraphic">
          <ac:chgData name="Daniel Schwarz" userId="5bb35bb8-905a-4742-88d9-33d9089732e7" providerId="ADAL" clId="{205F6968-565D-446B-9245-40D3827D0F7F}" dt="2022-04-08T17:31:38.939" v="597" actId="20577"/>
          <ac:graphicFrameMkLst>
            <pc:docMk/>
            <pc:sldMk cId="281083742" sldId="433"/>
            <ac:graphicFrameMk id="5" creationId="{A69A059B-B37F-41C3-8C58-3F944E58EF29}"/>
          </ac:graphicFrameMkLst>
        </pc:graphicFrameChg>
      </pc:sldChg>
      <pc:sldChg chg="modSp mod">
        <pc:chgData name="Daniel Schwarz" userId="5bb35bb8-905a-4742-88d9-33d9089732e7" providerId="ADAL" clId="{205F6968-565D-446B-9245-40D3827D0F7F}" dt="2022-04-08T17:31:54.092" v="600" actId="20577"/>
        <pc:sldMkLst>
          <pc:docMk/>
          <pc:sldMk cId="915496937" sldId="435"/>
        </pc:sldMkLst>
        <pc:graphicFrameChg chg="mod modGraphic">
          <ac:chgData name="Daniel Schwarz" userId="5bb35bb8-905a-4742-88d9-33d9089732e7" providerId="ADAL" clId="{205F6968-565D-446B-9245-40D3827D0F7F}" dt="2022-04-08T17:31:54.092" v="600" actId="20577"/>
          <ac:graphicFrameMkLst>
            <pc:docMk/>
            <pc:sldMk cId="915496937" sldId="435"/>
            <ac:graphicFrameMk id="5" creationId="{A69A059B-B37F-41C3-8C58-3F944E58EF29}"/>
          </ac:graphicFrameMkLst>
        </pc:graphicFrameChg>
      </pc:sldChg>
      <pc:sldChg chg="modSp">
        <pc:chgData name="Daniel Schwarz" userId="5bb35bb8-905a-4742-88d9-33d9089732e7" providerId="ADAL" clId="{205F6968-565D-446B-9245-40D3827D0F7F}" dt="2022-03-18T21:18:50.883" v="557"/>
        <pc:sldMkLst>
          <pc:docMk/>
          <pc:sldMk cId="4097883433" sldId="437"/>
        </pc:sldMkLst>
        <pc:graphicFrameChg chg="mod">
          <ac:chgData name="Daniel Schwarz" userId="5bb35bb8-905a-4742-88d9-33d9089732e7" providerId="ADAL" clId="{205F6968-565D-446B-9245-40D3827D0F7F}" dt="2022-03-18T21:18:50.883" v="557"/>
          <ac:graphicFrameMkLst>
            <pc:docMk/>
            <pc:sldMk cId="4097883433" sldId="437"/>
            <ac:graphicFrameMk id="5" creationId="{A69A059B-B37F-41C3-8C58-3F944E58EF29}"/>
          </ac:graphicFrameMkLst>
        </pc:graphicFrameChg>
      </pc:sldChg>
      <pc:sldChg chg="modSp mod modAnim">
        <pc:chgData name="Daniel Schwarz" userId="5bb35bb8-905a-4742-88d9-33d9089732e7" providerId="ADAL" clId="{205F6968-565D-446B-9245-40D3827D0F7F}" dt="2022-04-08T19:00:47.178" v="646" actId="27636"/>
        <pc:sldMkLst>
          <pc:docMk/>
          <pc:sldMk cId="3364504754" sldId="440"/>
        </pc:sldMkLst>
        <pc:spChg chg="mod">
          <ac:chgData name="Daniel Schwarz" userId="5bb35bb8-905a-4742-88d9-33d9089732e7" providerId="ADAL" clId="{205F6968-565D-446B-9245-40D3827D0F7F}" dt="2022-04-08T19:00:47.178" v="646" actId="27636"/>
          <ac:spMkLst>
            <pc:docMk/>
            <pc:sldMk cId="3364504754" sldId="440"/>
            <ac:spMk id="2" creationId="{FA327C3F-F562-4E4F-85F5-70B825B07186}"/>
          </ac:spMkLst>
        </pc:spChg>
      </pc:sldChg>
      <pc:sldChg chg="modSp">
        <pc:chgData name="Daniel Schwarz" userId="5bb35bb8-905a-4742-88d9-33d9089732e7" providerId="ADAL" clId="{205F6968-565D-446B-9245-40D3827D0F7F}" dt="2022-03-18T21:19:44.897" v="563"/>
        <pc:sldMkLst>
          <pc:docMk/>
          <pc:sldMk cId="3978178322" sldId="441"/>
        </pc:sldMkLst>
        <pc:graphicFrameChg chg="mod">
          <ac:chgData name="Daniel Schwarz" userId="5bb35bb8-905a-4742-88d9-33d9089732e7" providerId="ADAL" clId="{205F6968-565D-446B-9245-40D3827D0F7F}" dt="2022-03-18T21:19:44.897" v="563"/>
          <ac:graphicFrameMkLst>
            <pc:docMk/>
            <pc:sldMk cId="3978178322" sldId="441"/>
            <ac:graphicFrameMk id="5" creationId="{A69A059B-B37F-41C3-8C58-3F944E58EF29}"/>
          </ac:graphicFrameMkLst>
        </pc:graphicFrameChg>
      </pc:sldChg>
      <pc:sldChg chg="modSp">
        <pc:chgData name="Daniel Schwarz" userId="5bb35bb8-905a-4742-88d9-33d9089732e7" providerId="ADAL" clId="{205F6968-565D-446B-9245-40D3827D0F7F}" dt="2022-03-18T21:20:35.228" v="567"/>
        <pc:sldMkLst>
          <pc:docMk/>
          <pc:sldMk cId="883651605" sldId="443"/>
        </pc:sldMkLst>
        <pc:graphicFrameChg chg="mod">
          <ac:chgData name="Daniel Schwarz" userId="5bb35bb8-905a-4742-88d9-33d9089732e7" providerId="ADAL" clId="{205F6968-565D-446B-9245-40D3827D0F7F}" dt="2022-03-18T21:20:35.228" v="567"/>
          <ac:graphicFrameMkLst>
            <pc:docMk/>
            <pc:sldMk cId="883651605" sldId="443"/>
            <ac:graphicFrameMk id="5" creationId="{A69A059B-B37F-41C3-8C58-3F944E58EF29}"/>
          </ac:graphicFrameMkLst>
        </pc:graphicFrameChg>
      </pc:sldChg>
      <pc:sldChg chg="modSp">
        <pc:chgData name="Daniel Schwarz" userId="5bb35bb8-905a-4742-88d9-33d9089732e7" providerId="ADAL" clId="{205F6968-565D-446B-9245-40D3827D0F7F}" dt="2022-04-08T19:26:18.828" v="693"/>
        <pc:sldMkLst>
          <pc:docMk/>
          <pc:sldMk cId="172977520" sldId="444"/>
        </pc:sldMkLst>
        <pc:graphicFrameChg chg="mod">
          <ac:chgData name="Daniel Schwarz" userId="5bb35bb8-905a-4742-88d9-33d9089732e7" providerId="ADAL" clId="{205F6968-565D-446B-9245-40D3827D0F7F}" dt="2022-04-08T19:26:18.828" v="693"/>
          <ac:graphicFrameMkLst>
            <pc:docMk/>
            <pc:sldMk cId="172977520" sldId="444"/>
            <ac:graphicFrameMk id="5" creationId="{A69A059B-B37F-41C3-8C58-3F944E58EF29}"/>
          </ac:graphicFrameMkLst>
        </pc:graphicFrameChg>
      </pc:sldChg>
      <pc:sldChg chg="modNotesTx">
        <pc:chgData name="Daniel Schwarz" userId="5bb35bb8-905a-4742-88d9-33d9089732e7" providerId="ADAL" clId="{205F6968-565D-446B-9245-40D3827D0F7F}" dt="2022-11-08T15:56:06.617" v="711" actId="20577"/>
        <pc:sldMkLst>
          <pc:docMk/>
          <pc:sldMk cId="2455244478" sldId="445"/>
        </pc:sldMkLst>
      </pc:sldChg>
      <pc:sldChg chg="modSp">
        <pc:chgData name="Daniel Schwarz" userId="5bb35bb8-905a-4742-88d9-33d9089732e7" providerId="ADAL" clId="{205F6968-565D-446B-9245-40D3827D0F7F}" dt="2022-03-18T21:18:32.364" v="555"/>
        <pc:sldMkLst>
          <pc:docMk/>
          <pc:sldMk cId="1647304141" sldId="448"/>
        </pc:sldMkLst>
        <pc:graphicFrameChg chg="mod">
          <ac:chgData name="Daniel Schwarz" userId="5bb35bb8-905a-4742-88d9-33d9089732e7" providerId="ADAL" clId="{205F6968-565D-446B-9245-40D3827D0F7F}" dt="2022-03-18T21:18:32.364" v="555"/>
          <ac:graphicFrameMkLst>
            <pc:docMk/>
            <pc:sldMk cId="1647304141" sldId="448"/>
            <ac:graphicFrameMk id="5" creationId="{A69A059B-B37F-41C3-8C58-3F944E58EF29}"/>
          </ac:graphicFrameMkLst>
        </pc:graphicFrameChg>
      </pc:sldChg>
      <pc:sldChg chg="modSp">
        <pc:chgData name="Daniel Schwarz" userId="5bb35bb8-905a-4742-88d9-33d9089732e7" providerId="ADAL" clId="{205F6968-565D-446B-9245-40D3827D0F7F}" dt="2022-03-18T21:18:59.553" v="559"/>
        <pc:sldMkLst>
          <pc:docMk/>
          <pc:sldMk cId="453598902" sldId="449"/>
        </pc:sldMkLst>
        <pc:graphicFrameChg chg="mod">
          <ac:chgData name="Daniel Schwarz" userId="5bb35bb8-905a-4742-88d9-33d9089732e7" providerId="ADAL" clId="{205F6968-565D-446B-9245-40D3827D0F7F}" dt="2022-03-18T21:18:59.553" v="559"/>
          <ac:graphicFrameMkLst>
            <pc:docMk/>
            <pc:sldMk cId="453598902" sldId="449"/>
            <ac:graphicFrameMk id="5" creationId="{A69A059B-B37F-41C3-8C58-3F944E58EF29}"/>
          </ac:graphicFrameMkLst>
        </pc:graphicFrameChg>
      </pc:sldChg>
      <pc:sldChg chg="modSp">
        <pc:chgData name="Daniel Schwarz" userId="5bb35bb8-905a-4742-88d9-33d9089732e7" providerId="ADAL" clId="{205F6968-565D-446B-9245-40D3827D0F7F}" dt="2022-03-18T21:19:37.164" v="561"/>
        <pc:sldMkLst>
          <pc:docMk/>
          <pc:sldMk cId="1919316775" sldId="453"/>
        </pc:sldMkLst>
        <pc:graphicFrameChg chg="mod">
          <ac:chgData name="Daniel Schwarz" userId="5bb35bb8-905a-4742-88d9-33d9089732e7" providerId="ADAL" clId="{205F6968-565D-446B-9245-40D3827D0F7F}" dt="2022-03-18T21:19:37.164" v="561"/>
          <ac:graphicFrameMkLst>
            <pc:docMk/>
            <pc:sldMk cId="1919316775" sldId="453"/>
            <ac:graphicFrameMk id="5" creationId="{A69A059B-B37F-41C3-8C58-3F944E58EF29}"/>
          </ac:graphicFrameMkLst>
        </pc:graphicFrameChg>
      </pc:sldChg>
      <pc:sldChg chg="modSp">
        <pc:chgData name="Daniel Schwarz" userId="5bb35bb8-905a-4742-88d9-33d9089732e7" providerId="ADAL" clId="{205F6968-565D-446B-9245-40D3827D0F7F}" dt="2022-03-18T21:20:25.490" v="565"/>
        <pc:sldMkLst>
          <pc:docMk/>
          <pc:sldMk cId="2200023460" sldId="460"/>
        </pc:sldMkLst>
        <pc:graphicFrameChg chg="mod">
          <ac:chgData name="Daniel Schwarz" userId="5bb35bb8-905a-4742-88d9-33d9089732e7" providerId="ADAL" clId="{205F6968-565D-446B-9245-40D3827D0F7F}" dt="2022-03-18T21:20:25.490" v="565"/>
          <ac:graphicFrameMkLst>
            <pc:docMk/>
            <pc:sldMk cId="2200023460" sldId="460"/>
            <ac:graphicFrameMk id="5" creationId="{A69A059B-B37F-41C3-8C58-3F944E58EF29}"/>
          </ac:graphicFrameMkLst>
        </pc:graphicFrameChg>
      </pc:sldChg>
      <pc:sldChg chg="modSp">
        <pc:chgData name="Daniel Schwarz" userId="5bb35bb8-905a-4742-88d9-33d9089732e7" providerId="ADAL" clId="{205F6968-565D-446B-9245-40D3827D0F7F}" dt="2022-04-08T19:26:13.387" v="692"/>
        <pc:sldMkLst>
          <pc:docMk/>
          <pc:sldMk cId="1870080675" sldId="473"/>
        </pc:sldMkLst>
        <pc:graphicFrameChg chg="mod">
          <ac:chgData name="Daniel Schwarz" userId="5bb35bb8-905a-4742-88d9-33d9089732e7" providerId="ADAL" clId="{205F6968-565D-446B-9245-40D3827D0F7F}" dt="2022-04-08T19:26:13.387" v="692"/>
          <ac:graphicFrameMkLst>
            <pc:docMk/>
            <pc:sldMk cId="1870080675" sldId="473"/>
            <ac:graphicFrameMk id="5" creationId="{A69A059B-B37F-41C3-8C58-3F944E58EF29}"/>
          </ac:graphicFrameMkLst>
        </pc:graphicFrameChg>
      </pc:sldChg>
      <pc:sldChg chg="modSp mod">
        <pc:chgData name="Daniel Schwarz" userId="5bb35bb8-905a-4742-88d9-33d9089732e7" providerId="ADAL" clId="{205F6968-565D-446B-9245-40D3827D0F7F}" dt="2022-04-08T19:26:02.077" v="691" actId="20577"/>
        <pc:sldMkLst>
          <pc:docMk/>
          <pc:sldMk cId="1955337005" sldId="474"/>
        </pc:sldMkLst>
        <pc:graphicFrameChg chg="modGraphic">
          <ac:chgData name="Daniel Schwarz" userId="5bb35bb8-905a-4742-88d9-33d9089732e7" providerId="ADAL" clId="{205F6968-565D-446B-9245-40D3827D0F7F}" dt="2022-04-08T19:26:02.077" v="691" actId="20577"/>
          <ac:graphicFrameMkLst>
            <pc:docMk/>
            <pc:sldMk cId="1955337005" sldId="474"/>
            <ac:graphicFrameMk id="5" creationId="{A69A059B-B37F-41C3-8C58-3F944E58EF29}"/>
          </ac:graphicFrameMkLst>
        </pc:graphicFrameChg>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sldChg chg="addSp modSp new mod modClrScheme modAnim chgLayout">
        <pc:chgData name="Daniel Schwarz" userId="5bb35bb8-905a-4742-88d9-33d9089732e7" providerId="ADAL" clId="{205F6968-565D-446B-9245-40D3827D0F7F}" dt="2022-11-08T16:16:04.780" v="913" actId="207"/>
        <pc:sldMkLst>
          <pc:docMk/>
          <pc:sldMk cId="944606865" sldId="500"/>
        </pc:sldMkLst>
        <pc:spChg chg="add mod">
          <ac:chgData name="Daniel Schwarz" userId="5bb35bb8-905a-4742-88d9-33d9089732e7" providerId="ADAL" clId="{205F6968-565D-446B-9245-40D3827D0F7F}" dt="2022-11-08T16:11:24.263" v="748" actId="20577"/>
          <ac:spMkLst>
            <pc:docMk/>
            <pc:sldMk cId="944606865" sldId="500"/>
            <ac:spMk id="2" creationId="{D40B4624-9EED-B5DC-9E2A-2002D4B5250C}"/>
          </ac:spMkLst>
        </pc:spChg>
        <pc:spChg chg="add mod">
          <ac:chgData name="Daniel Schwarz" userId="5bb35bb8-905a-4742-88d9-33d9089732e7" providerId="ADAL" clId="{205F6968-565D-446B-9245-40D3827D0F7F}" dt="2022-11-08T16:16:04.780" v="913" actId="207"/>
          <ac:spMkLst>
            <pc:docMk/>
            <pc:sldMk cId="944606865" sldId="500"/>
            <ac:spMk id="3" creationId="{5C4EC056-D780-C89A-34AF-C8BC3A3D9981}"/>
          </ac:spMkLst>
        </pc:spChg>
      </pc:sldChg>
      <pc:sldChg chg="addSp delSp modSp add mod delAnim modAnim">
        <pc:chgData name="Daniel Schwarz" userId="5bb35bb8-905a-4742-88d9-33d9089732e7" providerId="ADAL" clId="{205F6968-565D-446B-9245-40D3827D0F7F}" dt="2023-04-10T14:58:12.155" v="1081" actId="1076"/>
        <pc:sldMkLst>
          <pc:docMk/>
          <pc:sldMk cId="2359335494" sldId="501"/>
        </pc:sldMkLst>
        <pc:spChg chg="add mod">
          <ac:chgData name="Daniel Schwarz" userId="5bb35bb8-905a-4742-88d9-33d9089732e7" providerId="ADAL" clId="{205F6968-565D-446B-9245-40D3827D0F7F}" dt="2023-04-10T14:56:44.869" v="1026" actId="1076"/>
          <ac:spMkLst>
            <pc:docMk/>
            <pc:sldMk cId="2359335494" sldId="501"/>
            <ac:spMk id="14" creationId="{FC4F4C20-6929-3F29-7445-7AAB8F96EC15}"/>
          </ac:spMkLst>
        </pc:spChg>
        <pc:spChg chg="add mod">
          <ac:chgData name="Daniel Schwarz" userId="5bb35bb8-905a-4742-88d9-33d9089732e7" providerId="ADAL" clId="{205F6968-565D-446B-9245-40D3827D0F7F}" dt="2023-04-10T14:56:44.869" v="1026" actId="1076"/>
          <ac:spMkLst>
            <pc:docMk/>
            <pc:sldMk cId="2359335494" sldId="501"/>
            <ac:spMk id="15" creationId="{EE02EEE7-760C-9009-0AB6-E44DC4D9147D}"/>
          </ac:spMkLst>
        </pc:spChg>
        <pc:spChg chg="add mod">
          <ac:chgData name="Daniel Schwarz" userId="5bb35bb8-905a-4742-88d9-33d9089732e7" providerId="ADAL" clId="{205F6968-565D-446B-9245-40D3827D0F7F}" dt="2023-04-10T14:56:44.869" v="1026" actId="1076"/>
          <ac:spMkLst>
            <pc:docMk/>
            <pc:sldMk cId="2359335494" sldId="501"/>
            <ac:spMk id="18" creationId="{8C32160B-10CC-3140-6C84-D19E79A917B4}"/>
          </ac:spMkLst>
        </pc:spChg>
        <pc:spChg chg="mod">
          <ac:chgData name="Daniel Schwarz" userId="5bb35bb8-905a-4742-88d9-33d9089732e7" providerId="ADAL" clId="{205F6968-565D-446B-9245-40D3827D0F7F}" dt="2023-04-10T14:58:12.155" v="1081" actId="1076"/>
          <ac:spMkLst>
            <pc:docMk/>
            <pc:sldMk cId="2359335494" sldId="501"/>
            <ac:spMk id="25" creationId="{DCEFD931-8671-44B4-A7C5-8D0692D133E8}"/>
          </ac:spMkLst>
        </pc:spChg>
        <pc:spChg chg="del">
          <ac:chgData name="Daniel Schwarz" userId="5bb35bb8-905a-4742-88d9-33d9089732e7" providerId="ADAL" clId="{205F6968-565D-446B-9245-40D3827D0F7F}" dt="2023-04-10T14:57:01.267" v="1029" actId="478"/>
          <ac:spMkLst>
            <pc:docMk/>
            <pc:sldMk cId="2359335494" sldId="501"/>
            <ac:spMk id="27" creationId="{675AC6F0-DEF0-4570-83A4-32734E537359}"/>
          </ac:spMkLst>
        </pc:spChg>
        <pc:picChg chg="del">
          <ac:chgData name="Daniel Schwarz" userId="5bb35bb8-905a-4742-88d9-33d9089732e7" providerId="ADAL" clId="{205F6968-565D-446B-9245-40D3827D0F7F}" dt="2023-04-10T14:56:55.261" v="1028" actId="478"/>
          <ac:picMkLst>
            <pc:docMk/>
            <pc:sldMk cId="2359335494" sldId="501"/>
            <ac:picMk id="26" creationId="{3B9BDA58-B5BA-4213-ADAD-95549D1B87F9}"/>
          </ac:picMkLst>
        </pc:picChg>
        <pc:cxnChg chg="add mod">
          <ac:chgData name="Daniel Schwarz" userId="5bb35bb8-905a-4742-88d9-33d9089732e7" providerId="ADAL" clId="{205F6968-565D-446B-9245-40D3827D0F7F}" dt="2023-04-10T14:56:44.869" v="1026" actId="1076"/>
          <ac:cxnSpMkLst>
            <pc:docMk/>
            <pc:sldMk cId="2359335494" sldId="501"/>
            <ac:cxnSpMk id="4" creationId="{00076BF2-7F80-480B-C6FF-D49DC0D53177}"/>
          </ac:cxnSpMkLst>
        </pc:cxnChg>
        <pc:cxnChg chg="add mod">
          <ac:chgData name="Daniel Schwarz" userId="5bb35bb8-905a-4742-88d9-33d9089732e7" providerId="ADAL" clId="{205F6968-565D-446B-9245-40D3827D0F7F}" dt="2023-04-10T14:56:44.869" v="1026" actId="1076"/>
          <ac:cxnSpMkLst>
            <pc:docMk/>
            <pc:sldMk cId="2359335494" sldId="501"/>
            <ac:cxnSpMk id="5" creationId="{52FCAB52-0F52-EFC2-7777-6556F8711085}"/>
          </ac:cxnSpMkLst>
        </pc:cxnChg>
      </pc:sldChg>
      <pc:sldChg chg="add del">
        <pc:chgData name="Daniel Schwarz" userId="5bb35bb8-905a-4742-88d9-33d9089732e7" providerId="ADAL" clId="{205F6968-565D-446B-9245-40D3827D0F7F}" dt="2023-04-10T14:58:16.868" v="1082" actId="47"/>
        <pc:sldMkLst>
          <pc:docMk/>
          <pc:sldMk cId="2730467635" sldId="502"/>
        </pc:sldMkLst>
      </pc:sldChg>
      <pc:sldChg chg="addSp delSp modSp new mod modClrScheme chgLayout modNotesTx">
        <pc:chgData name="Daniel Schwarz" userId="5bb35bb8-905a-4742-88d9-33d9089732e7" providerId="ADAL" clId="{205F6968-565D-446B-9245-40D3827D0F7F}" dt="2023-04-12T17:26:42.007" v="1637" actId="20577"/>
        <pc:sldMkLst>
          <pc:docMk/>
          <pc:sldMk cId="3210979384" sldId="502"/>
        </pc:sldMkLst>
        <pc:spChg chg="add mod ord">
          <ac:chgData name="Daniel Schwarz" userId="5bb35bb8-905a-4742-88d9-33d9089732e7" providerId="ADAL" clId="{205F6968-565D-446B-9245-40D3827D0F7F}" dt="2023-04-12T17:08:05.866" v="1140" actId="700"/>
          <ac:spMkLst>
            <pc:docMk/>
            <pc:sldMk cId="3210979384" sldId="502"/>
            <ac:spMk id="2" creationId="{23AE4741-FA54-E516-5FBF-20A6905A5D5E}"/>
          </ac:spMkLst>
        </pc:spChg>
        <pc:spChg chg="add del mod ord">
          <ac:chgData name="Daniel Schwarz" userId="5bb35bb8-905a-4742-88d9-33d9089732e7" providerId="ADAL" clId="{205F6968-565D-446B-9245-40D3827D0F7F}" dt="2023-04-12T17:10:26.426" v="1141" actId="478"/>
          <ac:spMkLst>
            <pc:docMk/>
            <pc:sldMk cId="3210979384" sldId="502"/>
            <ac:spMk id="3" creationId="{CA124B60-9A69-EC69-1A57-DB59C4C887E4}"/>
          </ac:spMkLst>
        </pc:spChg>
        <pc:spChg chg="add mod">
          <ac:chgData name="Daniel Schwarz" userId="5bb35bb8-905a-4742-88d9-33d9089732e7" providerId="ADAL" clId="{205F6968-565D-446B-9245-40D3827D0F7F}" dt="2023-04-12T17:13:18.086" v="1164" actId="1076"/>
          <ac:spMkLst>
            <pc:docMk/>
            <pc:sldMk cId="3210979384" sldId="502"/>
            <ac:spMk id="7" creationId="{E655DA4E-8995-BC0D-155D-B2AFF1965FD8}"/>
          </ac:spMkLst>
        </pc:spChg>
        <pc:picChg chg="add mod">
          <ac:chgData name="Daniel Schwarz" userId="5bb35bb8-905a-4742-88d9-33d9089732e7" providerId="ADAL" clId="{205F6968-565D-446B-9245-40D3827D0F7F}" dt="2023-04-12T17:13:07.955" v="1161" actId="1076"/>
          <ac:picMkLst>
            <pc:docMk/>
            <pc:sldMk cId="3210979384" sldId="502"/>
            <ac:picMk id="5" creationId="{F26095DA-DC1A-84D6-14B2-D9D0F3BA1FC7}"/>
          </ac:picMkLst>
        </pc:picChg>
        <pc:picChg chg="add del mod">
          <ac:chgData name="Daniel Schwarz" userId="5bb35bb8-905a-4742-88d9-33d9089732e7" providerId="ADAL" clId="{205F6968-565D-446B-9245-40D3827D0F7F}" dt="2023-04-12T17:12:51.133" v="1155" actId="478"/>
          <ac:picMkLst>
            <pc:docMk/>
            <pc:sldMk cId="3210979384" sldId="502"/>
            <ac:picMk id="9" creationId="{3F28A3D5-A6E9-DE51-92BC-E4884E12B4F5}"/>
          </ac:picMkLst>
        </pc:picChg>
        <pc:picChg chg="add del mod">
          <ac:chgData name="Daniel Schwarz" userId="5bb35bb8-905a-4742-88d9-33d9089732e7" providerId="ADAL" clId="{205F6968-565D-446B-9245-40D3827D0F7F}" dt="2023-04-12T17:13:02.313" v="1159" actId="478"/>
          <ac:picMkLst>
            <pc:docMk/>
            <pc:sldMk cId="3210979384" sldId="502"/>
            <ac:picMk id="11" creationId="{254A56D4-F599-F52A-D635-5192196E20EC}"/>
          </ac:picMkLst>
        </pc:picChg>
      </pc:sldChg>
      <pc:sldChg chg="addSp delSp modSp add mod">
        <pc:chgData name="Daniel Schwarz" userId="5bb35bb8-905a-4742-88d9-33d9089732e7" providerId="ADAL" clId="{205F6968-565D-446B-9245-40D3827D0F7F}" dt="2023-04-12T17:16:03.029" v="1228" actId="1076"/>
        <pc:sldMkLst>
          <pc:docMk/>
          <pc:sldMk cId="2048654175" sldId="503"/>
        </pc:sldMkLst>
        <pc:spChg chg="add mod">
          <ac:chgData name="Daniel Schwarz" userId="5bb35bb8-905a-4742-88d9-33d9089732e7" providerId="ADAL" clId="{205F6968-565D-446B-9245-40D3827D0F7F}" dt="2023-04-12T17:16:03.029" v="1228" actId="1076"/>
          <ac:spMkLst>
            <pc:docMk/>
            <pc:sldMk cId="2048654175" sldId="503"/>
            <ac:spMk id="4" creationId="{6B7D75C4-111E-1536-4425-1171BF3ED52B}"/>
          </ac:spMkLst>
        </pc:spChg>
        <pc:spChg chg="del">
          <ac:chgData name="Daniel Schwarz" userId="5bb35bb8-905a-4742-88d9-33d9089732e7" providerId="ADAL" clId="{205F6968-565D-446B-9245-40D3827D0F7F}" dt="2023-04-12T17:13:24.636" v="1166" actId="478"/>
          <ac:spMkLst>
            <pc:docMk/>
            <pc:sldMk cId="2048654175" sldId="503"/>
            <ac:spMk id="7" creationId="{E655DA4E-8995-BC0D-155D-B2AFF1965FD8}"/>
          </ac:spMkLst>
        </pc:spChg>
        <pc:picChg chg="del">
          <ac:chgData name="Daniel Schwarz" userId="5bb35bb8-905a-4742-88d9-33d9089732e7" providerId="ADAL" clId="{205F6968-565D-446B-9245-40D3827D0F7F}" dt="2023-04-12T17:13:23.312" v="1165" actId="478"/>
          <ac:picMkLst>
            <pc:docMk/>
            <pc:sldMk cId="2048654175" sldId="503"/>
            <ac:picMk id="5" creationId="{F26095DA-DC1A-84D6-14B2-D9D0F3BA1FC7}"/>
          </ac:picMkLst>
        </pc:picChg>
        <pc:picChg chg="mod">
          <ac:chgData name="Daniel Schwarz" userId="5bb35bb8-905a-4742-88d9-33d9089732e7" providerId="ADAL" clId="{205F6968-565D-446B-9245-40D3827D0F7F}" dt="2023-04-12T17:16:03.029" v="1228" actId="1076"/>
          <ac:picMkLst>
            <pc:docMk/>
            <pc:sldMk cId="2048654175" sldId="503"/>
            <ac:picMk id="11" creationId="{254A56D4-F599-F52A-D635-5192196E20EC}"/>
          </ac:picMkLst>
        </pc:picChg>
      </pc:sldChg>
      <pc:sldChg chg="addSp delSp modSp new mod">
        <pc:chgData name="Daniel Schwarz" userId="5bb35bb8-905a-4742-88d9-33d9089732e7" providerId="ADAL" clId="{205F6968-565D-446B-9245-40D3827D0F7F}" dt="2023-04-12T17:15:46.438" v="1227" actId="5793"/>
        <pc:sldMkLst>
          <pc:docMk/>
          <pc:sldMk cId="2868893257" sldId="504"/>
        </pc:sldMkLst>
        <pc:spChg chg="mod">
          <ac:chgData name="Daniel Schwarz" userId="5bb35bb8-905a-4742-88d9-33d9089732e7" providerId="ADAL" clId="{205F6968-565D-446B-9245-40D3827D0F7F}" dt="2023-04-12T17:15:46.438" v="1227" actId="5793"/>
          <ac:spMkLst>
            <pc:docMk/>
            <pc:sldMk cId="2868893257" sldId="504"/>
            <ac:spMk id="2" creationId="{69D66EC4-E2AE-A2B6-E7F8-468D9E12F0E6}"/>
          </ac:spMkLst>
        </pc:spChg>
        <pc:spChg chg="del">
          <ac:chgData name="Daniel Schwarz" userId="5bb35bb8-905a-4742-88d9-33d9089732e7" providerId="ADAL" clId="{205F6968-565D-446B-9245-40D3827D0F7F}" dt="2023-04-12T17:15:27.235" v="1207" actId="478"/>
          <ac:spMkLst>
            <pc:docMk/>
            <pc:sldMk cId="2868893257" sldId="504"/>
            <ac:spMk id="3" creationId="{8DD9E9EF-F503-8137-0E74-B239F3EE4E8A}"/>
          </ac:spMkLst>
        </pc:spChg>
        <pc:picChg chg="add mod">
          <ac:chgData name="Daniel Schwarz" userId="5bb35bb8-905a-4742-88d9-33d9089732e7" providerId="ADAL" clId="{205F6968-565D-446B-9245-40D3827D0F7F}" dt="2023-04-12T17:15:39.861" v="1213" actId="1076"/>
          <ac:picMkLst>
            <pc:docMk/>
            <pc:sldMk cId="2868893257" sldId="504"/>
            <ac:picMk id="5" creationId="{BB3AFE1C-BE6D-F4A1-A93B-764CBEB06343}"/>
          </ac:picMkLst>
        </pc:picChg>
      </pc:sldChg>
      <pc:sldChg chg="addSp delSp modSp new mod modNotesTx">
        <pc:chgData name="Daniel Schwarz" userId="5bb35bb8-905a-4742-88d9-33d9089732e7" providerId="ADAL" clId="{205F6968-565D-446B-9245-40D3827D0F7F}" dt="2023-04-12T17:27:25.700" v="1730" actId="20577"/>
        <pc:sldMkLst>
          <pc:docMk/>
          <pc:sldMk cId="4232862748" sldId="505"/>
        </pc:sldMkLst>
        <pc:spChg chg="mod">
          <ac:chgData name="Daniel Schwarz" userId="5bb35bb8-905a-4742-88d9-33d9089732e7" providerId="ADAL" clId="{205F6968-565D-446B-9245-40D3827D0F7F}" dt="2023-04-12T17:20:17.361" v="1319" actId="20577"/>
          <ac:spMkLst>
            <pc:docMk/>
            <pc:sldMk cId="4232862748" sldId="505"/>
            <ac:spMk id="2" creationId="{9F002CAE-376D-8EDF-F158-383D4F2935F4}"/>
          </ac:spMkLst>
        </pc:spChg>
        <pc:spChg chg="del">
          <ac:chgData name="Daniel Schwarz" userId="5bb35bb8-905a-4742-88d9-33d9089732e7" providerId="ADAL" clId="{205F6968-565D-446B-9245-40D3827D0F7F}" dt="2023-04-12T17:20:19.896" v="1320" actId="478"/>
          <ac:spMkLst>
            <pc:docMk/>
            <pc:sldMk cId="4232862748" sldId="505"/>
            <ac:spMk id="3" creationId="{A873CB02-E212-132A-2475-83F96DDD00D4}"/>
          </ac:spMkLst>
        </pc:spChg>
        <pc:spChg chg="add mod">
          <ac:chgData name="Daniel Schwarz" userId="5bb35bb8-905a-4742-88d9-33d9089732e7" providerId="ADAL" clId="{205F6968-565D-446B-9245-40D3827D0F7F}" dt="2023-04-12T17:21:08.994" v="1330" actId="1076"/>
          <ac:spMkLst>
            <pc:docMk/>
            <pc:sldMk cId="4232862748" sldId="505"/>
            <ac:spMk id="7" creationId="{EAD34D0B-47E8-47C6-AD6C-F26E343283E4}"/>
          </ac:spMkLst>
        </pc:spChg>
        <pc:picChg chg="add mod modCrop">
          <ac:chgData name="Daniel Schwarz" userId="5bb35bb8-905a-4742-88d9-33d9089732e7" providerId="ADAL" clId="{205F6968-565D-446B-9245-40D3827D0F7F}" dt="2023-04-12T17:20:48.691" v="1326" actId="1076"/>
          <ac:picMkLst>
            <pc:docMk/>
            <pc:sldMk cId="4232862748" sldId="505"/>
            <ac:picMk id="5" creationId="{F3F2E3E9-46A4-FE84-11B8-C0B5F134D34F}"/>
          </ac:picMkLst>
        </pc:picChg>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59:51.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12.04.2023</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7.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70</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72</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91</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96</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103</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112</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https://hacks.mozilla.org/2020/08/changes-to-samesite-cookie-behavior/</a:t>
            </a:r>
          </a:p>
          <a:p>
            <a:r>
              <a:rPr lang="en-US" dirty="0"/>
              <a:t>https://developer.mozilla.org/en-US/docs/Web/HTTP/Headers/Set-Cookie#samesitesamesite-value</a:t>
            </a:r>
          </a:p>
          <a:p>
            <a:r>
              <a:rPr lang="en-US" dirty="0"/>
              <a:t>https://web.dev/samesite-cookies-explained/</a:t>
            </a:r>
          </a:p>
          <a:p>
            <a:r>
              <a:rPr lang="en-US" dirty="0"/>
              <a:t>https://www.chromium.org/updates/same-site/</a:t>
            </a:r>
          </a:p>
          <a:p>
            <a:endParaRPr lang="en-US" dirty="0"/>
          </a:p>
          <a:p>
            <a:r>
              <a:rPr lang="en-US" dirty="0"/>
              <a:t>Bei den </a:t>
            </a:r>
            <a:r>
              <a:rPr lang="en-US" dirty="0" err="1"/>
              <a:t>meisten</a:t>
            </a:r>
            <a:r>
              <a:rPr lang="en-US" dirty="0"/>
              <a:t> </a:t>
            </a:r>
            <a:r>
              <a:rPr lang="en-US" dirty="0" err="1"/>
              <a:t>Browsern</a:t>
            </a:r>
            <a:r>
              <a:rPr lang="en-US" dirty="0"/>
              <a:t> </a:t>
            </a:r>
            <a:r>
              <a:rPr lang="en-US" dirty="0" err="1"/>
              <a:t>ist</a:t>
            </a:r>
            <a:r>
              <a:rPr lang="en-US" dirty="0"/>
              <a:t> das Default-Lax </a:t>
            </a:r>
            <a:r>
              <a:rPr lang="en-US" dirty="0" err="1"/>
              <a:t>aber</a:t>
            </a:r>
            <a:r>
              <a:rPr lang="en-US" dirty="0"/>
              <a:t> </a:t>
            </a:r>
            <a:r>
              <a:rPr lang="en-US" dirty="0" err="1"/>
              <a:t>nicht</a:t>
            </a:r>
            <a:r>
              <a:rPr lang="en-US" dirty="0"/>
              <a:t> </a:t>
            </a:r>
            <a:r>
              <a:rPr lang="en-US" dirty="0" err="1"/>
              <a:t>ganz</a:t>
            </a:r>
            <a:r>
              <a:rPr lang="en-US" dirty="0"/>
              <a:t> so </a:t>
            </a:r>
            <a:r>
              <a:rPr lang="en-US" dirty="0" err="1"/>
              <a:t>streng</a:t>
            </a:r>
            <a:r>
              <a:rPr lang="en-US" dirty="0"/>
              <a:t> </a:t>
            </a:r>
            <a:r>
              <a:rPr lang="en-US" dirty="0" err="1"/>
              <a:t>wie</a:t>
            </a:r>
            <a:r>
              <a:rPr lang="en-US" dirty="0"/>
              <a:t> das </a:t>
            </a:r>
            <a:r>
              <a:rPr lang="en-US" dirty="0" err="1"/>
              <a:t>explizit</a:t>
            </a:r>
            <a:r>
              <a:rPr lang="en-US" dirty="0"/>
              <a:t> </a:t>
            </a:r>
            <a:r>
              <a:rPr lang="en-US" dirty="0" err="1"/>
              <a:t>gesetzte</a:t>
            </a:r>
            <a:r>
              <a:rPr lang="en-US" dirty="0"/>
              <a:t> Lax – </a:t>
            </a:r>
            <a:r>
              <a:rPr lang="en-US" dirty="0" err="1"/>
              <a:t>z.B.</a:t>
            </a:r>
            <a:r>
              <a:rPr lang="en-US" dirty="0"/>
              <a:t> </a:t>
            </a:r>
            <a:r>
              <a:rPr lang="en-US" dirty="0" err="1"/>
              <a:t>bei</a:t>
            </a:r>
            <a:r>
              <a:rPr lang="en-US" dirty="0"/>
              <a:t> </a:t>
            </a:r>
            <a:r>
              <a:rPr lang="en-US" dirty="0" err="1"/>
              <a:t>ganz</a:t>
            </a:r>
            <a:r>
              <a:rPr lang="en-US" dirty="0"/>
              <a:t> </a:t>
            </a:r>
            <a:r>
              <a:rPr lang="en-US" dirty="0" err="1"/>
              <a:t>normalen</a:t>
            </a:r>
            <a:r>
              <a:rPr lang="en-US" dirty="0"/>
              <a:t> (cross-origin) POST-Formular-Requests </a:t>
            </a:r>
            <a:r>
              <a:rPr lang="en-US" dirty="0" err="1"/>
              <a:t>wird</a:t>
            </a:r>
            <a:r>
              <a:rPr lang="en-US" dirty="0"/>
              <a:t> das Cookie </a:t>
            </a:r>
            <a:r>
              <a:rPr lang="en-US" dirty="0" err="1"/>
              <a:t>trotzdem</a:t>
            </a:r>
            <a:r>
              <a:rPr lang="en-US" dirty="0"/>
              <a:t> </a:t>
            </a:r>
            <a:r>
              <a:rPr lang="en-US" dirty="0" err="1"/>
              <a:t>mitgeschickt</a:t>
            </a:r>
            <a:r>
              <a:rPr lang="en-US" dirty="0"/>
              <a:t>. Aber </a:t>
            </a:r>
            <a:r>
              <a:rPr lang="en-US" dirty="0" err="1"/>
              <a:t>nicht</a:t>
            </a:r>
            <a:r>
              <a:rPr lang="en-US" dirty="0"/>
              <a:t> </a:t>
            </a:r>
            <a:r>
              <a:rPr lang="en-US" dirty="0" err="1"/>
              <a:t>z.B.</a:t>
            </a:r>
            <a:r>
              <a:rPr lang="en-US" dirty="0"/>
              <a:t> </a:t>
            </a:r>
            <a:r>
              <a:rPr lang="en-US" dirty="0" err="1"/>
              <a:t>bei</a:t>
            </a:r>
            <a:r>
              <a:rPr lang="en-US" dirty="0"/>
              <a:t> fetch(). </a:t>
            </a:r>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0486372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https://support.mozilla.org/en-US/kb/enhanced-tracking-protection-firefox-desktop</a:t>
            </a:r>
          </a:p>
          <a:p>
            <a:endParaRPr lang="en-US" dirty="0"/>
          </a:p>
          <a:p>
            <a:r>
              <a:rPr lang="en-US" dirty="0"/>
              <a:t>Cookies </a:t>
            </a:r>
            <a:r>
              <a:rPr lang="en-US" dirty="0" err="1"/>
              <a:t>gelten</a:t>
            </a:r>
            <a:r>
              <a:rPr lang="en-US" dirty="0"/>
              <a:t> </a:t>
            </a:r>
            <a:r>
              <a:rPr lang="en-US" dirty="0" err="1"/>
              <a:t>immer</a:t>
            </a:r>
            <a:r>
              <a:rPr lang="en-US" dirty="0"/>
              <a:t> </a:t>
            </a:r>
            <a:r>
              <a:rPr lang="en-US" dirty="0" err="1"/>
              <a:t>nur</a:t>
            </a:r>
            <a:r>
              <a:rPr lang="en-US" dirty="0"/>
              <a:t> für den </a:t>
            </a:r>
            <a:r>
              <a:rPr lang="en-US" dirty="0" err="1"/>
              <a:t>direkten</a:t>
            </a:r>
            <a:r>
              <a:rPr lang="en-US" dirty="0"/>
              <a:t> </a:t>
            </a:r>
            <a:r>
              <a:rPr lang="en-US" dirty="0" err="1"/>
              <a:t>Seitenaufruf</a:t>
            </a:r>
            <a:r>
              <a:rPr lang="en-US" dirty="0"/>
              <a:t> (also die URL in der </a:t>
            </a:r>
            <a:r>
              <a:rPr lang="en-US" dirty="0" err="1"/>
              <a:t>Adresszeile</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26617909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121</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123</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124</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132</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137</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12.04.2023</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12.04.2023</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4.png"/><Relationship Id="rId4" Type="http://schemas.openxmlformats.org/officeDocument/2006/relationships/image" Target="../media/image413.png"/></Relationships>
</file>

<file path=ppt/slides/_rels/slide103.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5.png"/></Relationships>
</file>

<file path=ppt/slides/_rels/slide104.xml.rels><?xml version="1.0" encoding="UTF-8" standalone="yes"?>
<Relationships xmlns="http://schemas.openxmlformats.org/package/2006/relationships"><Relationship Id="rId117" Type="http://schemas.openxmlformats.org/officeDocument/2006/relationships/customXml" Target="../ink/ink1997.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70.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2018.xml"/><Relationship Id="rId324" Type="http://schemas.openxmlformats.org/officeDocument/2006/relationships/customXml" Target="../ink/ink2101.xml"/><Relationship Id="rId345" Type="http://schemas.openxmlformats.org/officeDocument/2006/relationships/image" Target="../media/image3710.png"/><Relationship Id="rId366" Type="http://schemas.openxmlformats.org/officeDocument/2006/relationships/customXml" Target="../ink/ink2122.xml"/><Relationship Id="rId387" Type="http://schemas.openxmlformats.org/officeDocument/2006/relationships/customXml" Target="../ink/ink2133.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2034.xml"/><Relationship Id="rId205" Type="http://schemas.openxmlformats.org/officeDocument/2006/relationships/customXml" Target="../ink/ink2041.xml"/><Relationship Id="rId226" Type="http://schemas.openxmlformats.org/officeDocument/2006/relationships/image" Target="../media/image3120.png"/><Relationship Id="rId247" Type="http://schemas.openxmlformats.org/officeDocument/2006/relationships/customXml" Target="../ink/ink2062.xml"/><Relationship Id="rId412" Type="http://schemas.openxmlformats.org/officeDocument/2006/relationships/customXml" Target="../ink/ink2153.xml"/><Relationship Id="rId107" Type="http://schemas.openxmlformats.org/officeDocument/2006/relationships/customXml" Target="../ink/ink1992.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2013.xml"/><Relationship Id="rId314" Type="http://schemas.openxmlformats.org/officeDocument/2006/relationships/customXml" Target="../ink/ink2096.xml"/><Relationship Id="rId335" Type="http://schemas.openxmlformats.org/officeDocument/2006/relationships/image" Target="../media/image3660.png"/><Relationship Id="rId356" Type="http://schemas.openxmlformats.org/officeDocument/2006/relationships/customXml" Target="../ink/ink2117.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141.xml"/><Relationship Id="rId5" Type="http://schemas.openxmlformats.org/officeDocument/2006/relationships/customXml" Target="../ink/ink1965.xml"/><Relationship Id="rId95" Type="http://schemas.openxmlformats.org/officeDocument/2006/relationships/customXml" Target="../ink/ink1986.xml"/><Relationship Id="rId160" Type="http://schemas.openxmlformats.org/officeDocument/2006/relationships/image" Target="../media/image2790.png"/><Relationship Id="rId181" Type="http://schemas.openxmlformats.org/officeDocument/2006/relationships/customXml" Target="../ink/ink2029.xml"/><Relationship Id="rId216" Type="http://schemas.openxmlformats.org/officeDocument/2006/relationships/image" Target="../media/image3070.png"/><Relationship Id="rId237" Type="http://schemas.openxmlformats.org/officeDocument/2006/relationships/customXml" Target="../ink/ink2057.xml"/><Relationship Id="rId402" Type="http://schemas.openxmlformats.org/officeDocument/2006/relationships/customXml" Target="../ink/ink2145.xml"/><Relationship Id="rId258" Type="http://schemas.openxmlformats.org/officeDocument/2006/relationships/image" Target="../media/image3280.png"/><Relationship Id="rId279" Type="http://schemas.openxmlformats.org/officeDocument/2006/relationships/customXml" Target="../ink/ink2078.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2008.xml"/><Relationship Id="rId290" Type="http://schemas.openxmlformats.org/officeDocument/2006/relationships/customXml" Target="../ink/ink2084.xml"/><Relationship Id="rId304" Type="http://schemas.openxmlformats.org/officeDocument/2006/relationships/customXml" Target="../ink/ink2091.xml"/><Relationship Id="rId325" Type="http://schemas.openxmlformats.org/officeDocument/2006/relationships/image" Target="../media/image3611.png"/><Relationship Id="rId346" Type="http://schemas.openxmlformats.org/officeDocument/2006/relationships/customXml" Target="../ink/ink2112.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81.xml"/><Relationship Id="rId150" Type="http://schemas.openxmlformats.org/officeDocument/2006/relationships/image" Target="../media/image2740.png"/><Relationship Id="rId171" Type="http://schemas.openxmlformats.org/officeDocument/2006/relationships/customXml" Target="../ink/ink2024.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52.xml"/><Relationship Id="rId413" Type="http://schemas.openxmlformats.org/officeDocument/2006/relationships/customXml" Target="../ink/ink2154.xml"/><Relationship Id="rId248" Type="http://schemas.openxmlformats.org/officeDocument/2006/relationships/image" Target="../media/image3230.png"/><Relationship Id="rId269" Type="http://schemas.openxmlformats.org/officeDocument/2006/relationships/customXml" Target="../ink/ink2073.xml"/><Relationship Id="rId108" Type="http://schemas.openxmlformats.org/officeDocument/2006/relationships/image" Target="../media/image2530.png"/><Relationship Id="rId129" Type="http://schemas.openxmlformats.org/officeDocument/2006/relationships/customXml" Target="../ink/ink2003.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107.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76.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2019.xml"/><Relationship Id="rId182" Type="http://schemas.openxmlformats.org/officeDocument/2006/relationships/image" Target="../media/image2900.png"/><Relationship Id="rId217" Type="http://schemas.openxmlformats.org/officeDocument/2006/relationships/customXml" Target="../ink/ink2047.xml"/><Relationship Id="rId378" Type="http://schemas.openxmlformats.org/officeDocument/2006/relationships/customXml" Target="../ink/ink2128.xml"/><Relationship Id="rId399" Type="http://schemas.openxmlformats.org/officeDocument/2006/relationships/customXml" Target="../ink/ink2142.xml"/><Relationship Id="rId403" Type="http://schemas.openxmlformats.org/officeDocument/2006/relationships/customXml" Target="../ink/ink2146.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68.xml"/><Relationship Id="rId119" Type="http://schemas.openxmlformats.org/officeDocument/2006/relationships/customXml" Target="../ink/ink1998.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102.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71.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2014.xml"/><Relationship Id="rId368" Type="http://schemas.openxmlformats.org/officeDocument/2006/relationships/customXml" Target="../ink/ink2123.xml"/><Relationship Id="rId389" Type="http://schemas.openxmlformats.org/officeDocument/2006/relationships/customXml" Target="../ink/ink2134.xml"/><Relationship Id="rId172" Type="http://schemas.openxmlformats.org/officeDocument/2006/relationships/image" Target="../media/image2850.png"/><Relationship Id="rId193" Type="http://schemas.openxmlformats.org/officeDocument/2006/relationships/customXml" Target="../ink/ink2035.xml"/><Relationship Id="rId207" Type="http://schemas.openxmlformats.org/officeDocument/2006/relationships/customXml" Target="../ink/ink2042.xml"/><Relationship Id="rId228" Type="http://schemas.openxmlformats.org/officeDocument/2006/relationships/image" Target="../media/image3130.png"/><Relationship Id="rId249" Type="http://schemas.openxmlformats.org/officeDocument/2006/relationships/customXml" Target="../ink/ink2063.xml"/><Relationship Id="rId414" Type="http://schemas.openxmlformats.org/officeDocument/2006/relationships/image" Target="../media/image416.png"/><Relationship Id="rId109" Type="http://schemas.openxmlformats.org/officeDocument/2006/relationships/customXml" Target="../ink/ink1993.xml"/><Relationship Id="rId260" Type="http://schemas.openxmlformats.org/officeDocument/2006/relationships/image" Target="../media/image3290.png"/><Relationship Id="rId281" Type="http://schemas.openxmlformats.org/officeDocument/2006/relationships/customXml" Target="../ink/ink2079.xml"/><Relationship Id="rId316" Type="http://schemas.openxmlformats.org/officeDocument/2006/relationships/customXml" Target="../ink/ink2097.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87.xml"/><Relationship Id="rId120" Type="http://schemas.openxmlformats.org/officeDocument/2006/relationships/image" Target="../media/image2590.png"/><Relationship Id="rId141" Type="http://schemas.openxmlformats.org/officeDocument/2006/relationships/customXml" Target="../ink/ink2009.xml"/><Relationship Id="rId358" Type="http://schemas.openxmlformats.org/officeDocument/2006/relationships/customXml" Target="../ink/ink2118.xml"/><Relationship Id="rId379" Type="http://schemas.openxmlformats.org/officeDocument/2006/relationships/image" Target="../media/image388.png"/><Relationship Id="rId7" Type="http://schemas.openxmlformats.org/officeDocument/2006/relationships/customXml" Target="../ink/ink1966.xml"/><Relationship Id="rId162" Type="http://schemas.openxmlformats.org/officeDocument/2006/relationships/image" Target="../media/image2800.png"/><Relationship Id="rId183" Type="http://schemas.openxmlformats.org/officeDocument/2006/relationships/customXml" Target="../ink/ink2030.xml"/><Relationship Id="rId218" Type="http://schemas.openxmlformats.org/officeDocument/2006/relationships/image" Target="../media/image3080.png"/><Relationship Id="rId239" Type="http://schemas.openxmlformats.org/officeDocument/2006/relationships/customXml" Target="../ink/ink2058.xml"/><Relationship Id="rId390" Type="http://schemas.openxmlformats.org/officeDocument/2006/relationships/image" Target="../media/image3.png"/><Relationship Id="rId404" Type="http://schemas.openxmlformats.org/officeDocument/2006/relationships/customXml" Target="../ink/ink2147.xml"/><Relationship Id="rId250" Type="http://schemas.openxmlformats.org/officeDocument/2006/relationships/image" Target="../media/image3240.png"/><Relationship Id="rId271" Type="http://schemas.openxmlformats.org/officeDocument/2006/relationships/customXml" Target="../ink/ink2074.xml"/><Relationship Id="rId292" Type="http://schemas.openxmlformats.org/officeDocument/2006/relationships/customXml" Target="../ink/ink2085.xml"/><Relationship Id="rId306" Type="http://schemas.openxmlformats.org/officeDocument/2006/relationships/customXml" Target="../ink/ink2092.xml"/><Relationship Id="rId66" Type="http://schemas.openxmlformats.org/officeDocument/2006/relationships/image" Target="../media/image2320.png"/><Relationship Id="rId87" Type="http://schemas.openxmlformats.org/officeDocument/2006/relationships/customXml" Target="../ink/ink1982.xml"/><Relationship Id="rId110" Type="http://schemas.openxmlformats.org/officeDocument/2006/relationships/image" Target="../media/image2540.png"/><Relationship Id="rId131" Type="http://schemas.openxmlformats.org/officeDocument/2006/relationships/customXml" Target="../ink/ink2004.xml"/><Relationship Id="rId327" Type="http://schemas.openxmlformats.org/officeDocument/2006/relationships/image" Target="../media/image3620.png"/><Relationship Id="rId348" Type="http://schemas.openxmlformats.org/officeDocument/2006/relationships/customXml" Target="../ink/ink2113.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2025.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53.xml"/><Relationship Id="rId380" Type="http://schemas.openxmlformats.org/officeDocument/2006/relationships/customXml" Target="../ink/ink2129.xml"/><Relationship Id="rId240" Type="http://schemas.openxmlformats.org/officeDocument/2006/relationships/image" Target="../media/image3190.png"/><Relationship Id="rId261" Type="http://schemas.openxmlformats.org/officeDocument/2006/relationships/customXml" Target="../ink/ink2069.xml"/><Relationship Id="rId35" Type="http://schemas.openxmlformats.org/officeDocument/2006/relationships/customXml" Target="../ink/ink1968.xml"/><Relationship Id="rId77" Type="http://schemas.openxmlformats.org/officeDocument/2006/relationships/customXml" Target="../ink/ink1977.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108.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99.xml"/><Relationship Id="rId142" Type="http://schemas.openxmlformats.org/officeDocument/2006/relationships/image" Target="../media/image2700.png"/><Relationship Id="rId163" Type="http://schemas.openxmlformats.org/officeDocument/2006/relationships/customXml" Target="../ink/ink2020.xml"/><Relationship Id="rId184" Type="http://schemas.openxmlformats.org/officeDocument/2006/relationships/image" Target="../media/image2910.png"/><Relationship Id="rId219" Type="http://schemas.openxmlformats.org/officeDocument/2006/relationships/customXml" Target="../ink/ink2048.xml"/><Relationship Id="rId370" Type="http://schemas.openxmlformats.org/officeDocument/2006/relationships/customXml" Target="../ink/ink2124.xml"/><Relationship Id="rId391" Type="http://schemas.openxmlformats.org/officeDocument/2006/relationships/customXml" Target="../ink/ink2135.xml"/><Relationship Id="rId405" Type="http://schemas.openxmlformats.org/officeDocument/2006/relationships/customXml" Target="../ink/ink2148.xml"/><Relationship Id="rId230" Type="http://schemas.openxmlformats.org/officeDocument/2006/relationships/image" Target="../media/image3140.png"/><Relationship Id="rId251" Type="http://schemas.openxmlformats.org/officeDocument/2006/relationships/customXml" Target="../ink/ink2064.xml"/><Relationship Id="rId67" Type="http://schemas.openxmlformats.org/officeDocument/2006/relationships/customXml" Target="../ink/ink1972.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103.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94.xml"/><Relationship Id="rId132" Type="http://schemas.openxmlformats.org/officeDocument/2006/relationships/image" Target="../media/image2650.png"/><Relationship Id="rId153" Type="http://schemas.openxmlformats.org/officeDocument/2006/relationships/customXml" Target="../ink/ink2015.xml"/><Relationship Id="rId174" Type="http://schemas.openxmlformats.org/officeDocument/2006/relationships/image" Target="../media/image2860.png"/><Relationship Id="rId195" Type="http://schemas.openxmlformats.org/officeDocument/2006/relationships/customXml" Target="../ink/ink2036.xml"/><Relationship Id="rId209" Type="http://schemas.openxmlformats.org/officeDocument/2006/relationships/customXml" Target="../ink/ink2043.xml"/><Relationship Id="rId360" Type="http://schemas.openxmlformats.org/officeDocument/2006/relationships/customXml" Target="../ink/ink2119.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59.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80.xml"/><Relationship Id="rId318" Type="http://schemas.openxmlformats.org/officeDocument/2006/relationships/customXml" Target="../ink/ink2098.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88.xml"/><Relationship Id="rId101" Type="http://schemas.openxmlformats.org/officeDocument/2006/relationships/customXml" Target="../ink/ink1989.xml"/><Relationship Id="rId122" Type="http://schemas.openxmlformats.org/officeDocument/2006/relationships/image" Target="../media/image2600.png"/><Relationship Id="rId143" Type="http://schemas.openxmlformats.org/officeDocument/2006/relationships/customXml" Target="../ink/ink2010.xml"/><Relationship Id="rId164" Type="http://schemas.openxmlformats.org/officeDocument/2006/relationships/image" Target="../media/image2810.png"/><Relationship Id="rId185" Type="http://schemas.openxmlformats.org/officeDocument/2006/relationships/customXml" Target="../ink/ink2031.xml"/><Relationship Id="rId350" Type="http://schemas.openxmlformats.org/officeDocument/2006/relationships/customXml" Target="../ink/ink2114.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67.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54.xml"/><Relationship Id="rId252" Type="http://schemas.openxmlformats.org/officeDocument/2006/relationships/image" Target="../media/image3250.png"/><Relationship Id="rId273" Type="http://schemas.openxmlformats.org/officeDocument/2006/relationships/customXml" Target="../ink/ink2075.xml"/><Relationship Id="rId294" Type="http://schemas.openxmlformats.org/officeDocument/2006/relationships/customXml" Target="../ink/ink2086.xml"/><Relationship Id="rId308" Type="http://schemas.openxmlformats.org/officeDocument/2006/relationships/customXml" Target="../ink/ink2093.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83.xml"/><Relationship Id="rId112" Type="http://schemas.openxmlformats.org/officeDocument/2006/relationships/image" Target="../media/image2550.png"/><Relationship Id="rId133" Type="http://schemas.openxmlformats.org/officeDocument/2006/relationships/customXml" Target="../ink/ink2005.xml"/><Relationship Id="rId154" Type="http://schemas.openxmlformats.org/officeDocument/2006/relationships/image" Target="../media/image2760.png"/><Relationship Id="rId175" Type="http://schemas.openxmlformats.org/officeDocument/2006/relationships/customXml" Target="../ink/ink2026.xml"/><Relationship Id="rId340" Type="http://schemas.openxmlformats.org/officeDocument/2006/relationships/customXml" Target="../ink/ink2109.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130.xml"/><Relationship Id="rId221" Type="http://schemas.openxmlformats.org/officeDocument/2006/relationships/customXml" Target="../ink/ink2049.xml"/><Relationship Id="rId242" Type="http://schemas.openxmlformats.org/officeDocument/2006/relationships/image" Target="../media/image3200.png"/><Relationship Id="rId263" Type="http://schemas.openxmlformats.org/officeDocument/2006/relationships/customXml" Target="../ink/ink2070.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69.xml"/><Relationship Id="rId79" Type="http://schemas.openxmlformats.org/officeDocument/2006/relationships/customXml" Target="../ink/ink1978.xml"/><Relationship Id="rId102" Type="http://schemas.openxmlformats.org/officeDocument/2006/relationships/image" Target="../media/image2500.png"/><Relationship Id="rId123" Type="http://schemas.openxmlformats.org/officeDocument/2006/relationships/customXml" Target="../ink/ink2000.xml"/><Relationship Id="rId144" Type="http://schemas.openxmlformats.org/officeDocument/2006/relationships/image" Target="../media/image2710.png"/><Relationship Id="rId330" Type="http://schemas.openxmlformats.org/officeDocument/2006/relationships/customXml" Target="../ink/ink2104.xml"/><Relationship Id="rId90" Type="http://schemas.openxmlformats.org/officeDocument/2006/relationships/image" Target="../media/image2440.png"/><Relationship Id="rId165" Type="http://schemas.openxmlformats.org/officeDocument/2006/relationships/customXml" Target="../ink/ink2021.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125.xml"/><Relationship Id="rId393" Type="http://schemas.openxmlformats.org/officeDocument/2006/relationships/customXml" Target="../ink/ink2136.xml"/><Relationship Id="rId407" Type="http://schemas.openxmlformats.org/officeDocument/2006/relationships/customXml" Target="../ink/ink2149.xml"/><Relationship Id="rId211" Type="http://schemas.openxmlformats.org/officeDocument/2006/relationships/customXml" Target="../ink/ink2044.xml"/><Relationship Id="rId232" Type="http://schemas.openxmlformats.org/officeDocument/2006/relationships/image" Target="../media/image3150.png"/><Relationship Id="rId253" Type="http://schemas.openxmlformats.org/officeDocument/2006/relationships/customXml" Target="../ink/ink2065.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73.xml"/><Relationship Id="rId113" Type="http://schemas.openxmlformats.org/officeDocument/2006/relationships/customXml" Target="../ink/ink1995.xml"/><Relationship Id="rId134" Type="http://schemas.openxmlformats.org/officeDocument/2006/relationships/image" Target="../media/image2660.png"/><Relationship Id="rId320" Type="http://schemas.openxmlformats.org/officeDocument/2006/relationships/customXml" Target="../ink/ink2099.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016.xml"/><Relationship Id="rId176" Type="http://schemas.openxmlformats.org/officeDocument/2006/relationships/image" Target="../media/image2870.png"/><Relationship Id="rId197" Type="http://schemas.openxmlformats.org/officeDocument/2006/relationships/customXml" Target="../ink/ink2037.xml"/><Relationship Id="rId341" Type="http://schemas.openxmlformats.org/officeDocument/2006/relationships/image" Target="../media/image3690.png"/><Relationship Id="rId362" Type="http://schemas.openxmlformats.org/officeDocument/2006/relationships/customXml" Target="../ink/ink2120.xml"/><Relationship Id="rId383" Type="http://schemas.openxmlformats.org/officeDocument/2006/relationships/image" Target="../media/image390.png"/><Relationship Id="rId201" Type="http://schemas.openxmlformats.org/officeDocument/2006/relationships/customXml" Target="../ink/ink2039.xml"/><Relationship Id="rId222" Type="http://schemas.openxmlformats.org/officeDocument/2006/relationships/image" Target="../media/image3100.png"/><Relationship Id="rId243" Type="http://schemas.openxmlformats.org/officeDocument/2006/relationships/customXml" Target="../ink/ink2060.xml"/><Relationship Id="rId264" Type="http://schemas.openxmlformats.org/officeDocument/2006/relationships/image" Target="../media/image3310.png"/><Relationship Id="rId285" Type="http://schemas.openxmlformats.org/officeDocument/2006/relationships/customXml" Target="../ink/ink2081.xml"/><Relationship Id="rId103" Type="http://schemas.openxmlformats.org/officeDocument/2006/relationships/customXml" Target="../ink/ink1990.xml"/><Relationship Id="rId124" Type="http://schemas.openxmlformats.org/officeDocument/2006/relationships/image" Target="../media/image2610.png"/><Relationship Id="rId310" Type="http://schemas.openxmlformats.org/officeDocument/2006/relationships/customXml" Target="../ink/ink2094.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84.xml"/><Relationship Id="rId145" Type="http://schemas.openxmlformats.org/officeDocument/2006/relationships/customXml" Target="../ink/ink2011.xml"/><Relationship Id="rId166" Type="http://schemas.openxmlformats.org/officeDocument/2006/relationships/image" Target="../media/image2820.png"/><Relationship Id="rId187" Type="http://schemas.openxmlformats.org/officeDocument/2006/relationships/customXml" Target="../ink/ink2032.xml"/><Relationship Id="rId331" Type="http://schemas.openxmlformats.org/officeDocument/2006/relationships/image" Target="../media/image3640.png"/><Relationship Id="rId352" Type="http://schemas.openxmlformats.org/officeDocument/2006/relationships/customXml" Target="../ink/ink2115.xml"/><Relationship Id="rId373" Type="http://schemas.openxmlformats.org/officeDocument/2006/relationships/image" Target="../media/image3850.png"/><Relationship Id="rId394" Type="http://schemas.openxmlformats.org/officeDocument/2006/relationships/customXml" Target="../ink/ink2137.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55.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76.xml"/><Relationship Id="rId296" Type="http://schemas.openxmlformats.org/officeDocument/2006/relationships/customXml" Target="../ink/ink2087.xml"/><Relationship Id="rId300" Type="http://schemas.openxmlformats.org/officeDocument/2006/relationships/customXml" Target="../ink/ink2089.xml"/><Relationship Id="rId81" Type="http://schemas.openxmlformats.org/officeDocument/2006/relationships/customXml" Target="../ink/ink1979.xml"/><Relationship Id="rId135" Type="http://schemas.openxmlformats.org/officeDocument/2006/relationships/customXml" Target="../ink/ink2006.xml"/><Relationship Id="rId156" Type="http://schemas.openxmlformats.org/officeDocument/2006/relationships/image" Target="../media/image2770.png"/><Relationship Id="rId177" Type="http://schemas.openxmlformats.org/officeDocument/2006/relationships/customXml" Target="../ink/ink2027.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110.xml"/><Relationship Id="rId363" Type="http://schemas.openxmlformats.org/officeDocument/2006/relationships/image" Target="../media/image3800.png"/><Relationship Id="rId384" Type="http://schemas.openxmlformats.org/officeDocument/2006/relationships/customXml" Target="../ink/ink2131.xml"/><Relationship Id="rId202" Type="http://schemas.openxmlformats.org/officeDocument/2006/relationships/image" Target="../media/image3000.png"/><Relationship Id="rId223" Type="http://schemas.openxmlformats.org/officeDocument/2006/relationships/customXml" Target="../ink/ink2050.xml"/><Relationship Id="rId244" Type="http://schemas.openxmlformats.org/officeDocument/2006/relationships/image" Target="../media/image3210.png"/><Relationship Id="rId265" Type="http://schemas.openxmlformats.org/officeDocument/2006/relationships/customXml" Target="../ink/ink2071.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2001.xml"/><Relationship Id="rId146" Type="http://schemas.openxmlformats.org/officeDocument/2006/relationships/image" Target="../media/image2720.png"/><Relationship Id="rId167" Type="http://schemas.openxmlformats.org/officeDocument/2006/relationships/customXml" Target="../ink/ink2022.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105.xml"/><Relationship Id="rId353" Type="http://schemas.openxmlformats.org/officeDocument/2006/relationships/image" Target="../media/image3750.png"/><Relationship Id="rId374" Type="http://schemas.openxmlformats.org/officeDocument/2006/relationships/customXml" Target="../ink/ink2126.xml"/><Relationship Id="rId395" Type="http://schemas.openxmlformats.org/officeDocument/2006/relationships/customXml" Target="../ink/ink2138.xml"/><Relationship Id="rId409" Type="http://schemas.openxmlformats.org/officeDocument/2006/relationships/customXml" Target="../ink/ink2150.xml"/><Relationship Id="rId71" Type="http://schemas.openxmlformats.org/officeDocument/2006/relationships/customXml" Target="../ink/ink1974.xml"/><Relationship Id="rId92" Type="http://schemas.openxmlformats.org/officeDocument/2006/relationships/image" Target="../media/image2450.png"/><Relationship Id="rId213" Type="http://schemas.openxmlformats.org/officeDocument/2006/relationships/customXml" Target="../ink/ink2045.xml"/><Relationship Id="rId234" Type="http://schemas.openxmlformats.org/officeDocument/2006/relationships/image" Target="../media/image3160.png"/><Relationship Id="rId2" Type="http://schemas.openxmlformats.org/officeDocument/2006/relationships/customXml" Target="../ink/ink1964.xml"/><Relationship Id="rId255" Type="http://schemas.openxmlformats.org/officeDocument/2006/relationships/customXml" Target="../ink/ink2066.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96.xml"/><Relationship Id="rId136" Type="http://schemas.openxmlformats.org/officeDocument/2006/relationships/image" Target="../media/image2670.png"/><Relationship Id="rId157" Type="http://schemas.openxmlformats.org/officeDocument/2006/relationships/customXml" Target="../ink/ink2017.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100.xml"/><Relationship Id="rId343" Type="http://schemas.openxmlformats.org/officeDocument/2006/relationships/image" Target="../media/image3700.png"/><Relationship Id="rId364" Type="http://schemas.openxmlformats.org/officeDocument/2006/relationships/customXml" Target="../ink/ink2121.xml"/><Relationship Id="rId82" Type="http://schemas.openxmlformats.org/officeDocument/2006/relationships/image" Target="../media/image2400.png"/><Relationship Id="rId199" Type="http://schemas.openxmlformats.org/officeDocument/2006/relationships/customXml" Target="../ink/ink2038.xml"/><Relationship Id="rId203" Type="http://schemas.openxmlformats.org/officeDocument/2006/relationships/customXml" Target="../ink/ink2040.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61.xml"/><Relationship Id="rId266" Type="http://schemas.openxmlformats.org/officeDocument/2006/relationships/image" Target="../media/image3320.png"/><Relationship Id="rId287" Type="http://schemas.openxmlformats.org/officeDocument/2006/relationships/customXml" Target="../ink/ink2082.xml"/><Relationship Id="rId19" Type="http://schemas.openxmlformats.org/officeDocument/2006/relationships/image" Target="../media/image9.png"/><Relationship Id="rId410" Type="http://schemas.openxmlformats.org/officeDocument/2006/relationships/customXml" Target="../ink/ink2151.xml"/><Relationship Id="rId105" Type="http://schemas.openxmlformats.org/officeDocument/2006/relationships/customXml" Target="../ink/ink1991.xml"/><Relationship Id="rId126" Type="http://schemas.openxmlformats.org/officeDocument/2006/relationships/image" Target="../media/image2620.png"/><Relationship Id="rId147" Type="http://schemas.openxmlformats.org/officeDocument/2006/relationships/customXml" Target="../ink/ink2012.xml"/><Relationship Id="rId168" Type="http://schemas.openxmlformats.org/officeDocument/2006/relationships/image" Target="../media/image2830.png"/><Relationship Id="rId312" Type="http://schemas.openxmlformats.org/officeDocument/2006/relationships/customXml" Target="../ink/ink2095.xml"/><Relationship Id="rId333" Type="http://schemas.openxmlformats.org/officeDocument/2006/relationships/image" Target="../media/image3650.png"/><Relationship Id="rId354" Type="http://schemas.openxmlformats.org/officeDocument/2006/relationships/customXml" Target="../ink/ink2116.xml"/><Relationship Id="rId72" Type="http://schemas.openxmlformats.org/officeDocument/2006/relationships/image" Target="../media/image2350.png"/><Relationship Id="rId93" Type="http://schemas.openxmlformats.org/officeDocument/2006/relationships/customXml" Target="../ink/ink1985.xml"/><Relationship Id="rId189" Type="http://schemas.openxmlformats.org/officeDocument/2006/relationships/customXml" Target="../ink/ink2033.xml"/><Relationship Id="rId375" Type="http://schemas.openxmlformats.org/officeDocument/2006/relationships/image" Target="../media/image386.png"/><Relationship Id="rId396" Type="http://schemas.openxmlformats.org/officeDocument/2006/relationships/customXml" Target="../ink/ink2139.xml"/><Relationship Id="rId214" Type="http://schemas.openxmlformats.org/officeDocument/2006/relationships/image" Target="../media/image3060.png"/><Relationship Id="rId235" Type="http://schemas.openxmlformats.org/officeDocument/2006/relationships/customXml" Target="../ink/ink2056.xml"/><Relationship Id="rId256" Type="http://schemas.openxmlformats.org/officeDocument/2006/relationships/image" Target="../media/image3270.png"/><Relationship Id="rId277" Type="http://schemas.openxmlformats.org/officeDocument/2006/relationships/customXml" Target="../ink/ink2077.xml"/><Relationship Id="rId298" Type="http://schemas.openxmlformats.org/officeDocument/2006/relationships/customXml" Target="../ink/ink2088.xml"/><Relationship Id="rId3" Type="http://schemas.openxmlformats.org/officeDocument/2006/relationships/image" Target="../media/image1.png"/><Relationship Id="rId400" Type="http://schemas.openxmlformats.org/officeDocument/2006/relationships/customXml" Target="../ink/ink2143.xml"/><Relationship Id="rId116" Type="http://schemas.openxmlformats.org/officeDocument/2006/relationships/image" Target="../media/image2570.png"/><Relationship Id="rId137" Type="http://schemas.openxmlformats.org/officeDocument/2006/relationships/customXml" Target="../ink/ink2007.xml"/><Relationship Id="rId158" Type="http://schemas.openxmlformats.org/officeDocument/2006/relationships/image" Target="../media/image2780.png"/><Relationship Id="rId302" Type="http://schemas.openxmlformats.org/officeDocument/2006/relationships/customXml" Target="../ink/ink2090.xml"/><Relationship Id="rId323" Type="http://schemas.openxmlformats.org/officeDocument/2006/relationships/image" Target="../media/image3600.png"/><Relationship Id="rId344" Type="http://schemas.openxmlformats.org/officeDocument/2006/relationships/customXml" Target="../ink/ink2111.xml"/><Relationship Id="rId62" Type="http://schemas.openxmlformats.org/officeDocument/2006/relationships/image" Target="../media/image4810.png"/><Relationship Id="rId83" Type="http://schemas.openxmlformats.org/officeDocument/2006/relationships/customXml" Target="../ink/ink1980.xml"/><Relationship Id="rId179" Type="http://schemas.openxmlformats.org/officeDocument/2006/relationships/customXml" Target="../ink/ink2028.xml"/><Relationship Id="rId365" Type="http://schemas.openxmlformats.org/officeDocument/2006/relationships/image" Target="../media/image3810.png"/><Relationship Id="rId386" Type="http://schemas.openxmlformats.org/officeDocument/2006/relationships/customXml" Target="../ink/ink2132.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51.xml"/><Relationship Id="rId246" Type="http://schemas.openxmlformats.org/officeDocument/2006/relationships/image" Target="../media/image3220.png"/><Relationship Id="rId267" Type="http://schemas.openxmlformats.org/officeDocument/2006/relationships/customXml" Target="../ink/ink2072.xml"/><Relationship Id="rId288" Type="http://schemas.openxmlformats.org/officeDocument/2006/relationships/customXml" Target="../ink/ink2083.xml"/><Relationship Id="rId411" Type="http://schemas.openxmlformats.org/officeDocument/2006/relationships/customXml" Target="../ink/ink2152.xml"/><Relationship Id="rId106" Type="http://schemas.openxmlformats.org/officeDocument/2006/relationships/image" Target="../media/image2520.png"/><Relationship Id="rId127" Type="http://schemas.openxmlformats.org/officeDocument/2006/relationships/customXml" Target="../ink/ink2002.xml"/><Relationship Id="rId313" Type="http://schemas.openxmlformats.org/officeDocument/2006/relationships/image" Target="../media/image3550.png"/><Relationship Id="rId73" Type="http://schemas.openxmlformats.org/officeDocument/2006/relationships/customXml" Target="../ink/ink1975.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2023.xml"/><Relationship Id="rId334" Type="http://schemas.openxmlformats.org/officeDocument/2006/relationships/customXml" Target="../ink/ink2106.xml"/><Relationship Id="rId355" Type="http://schemas.openxmlformats.org/officeDocument/2006/relationships/image" Target="../media/image3760.png"/><Relationship Id="rId376" Type="http://schemas.openxmlformats.org/officeDocument/2006/relationships/customXml" Target="../ink/ink2127.xml"/><Relationship Id="rId397" Type="http://schemas.openxmlformats.org/officeDocument/2006/relationships/customXml" Target="../ink/ink2140.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46.xml"/><Relationship Id="rId236" Type="http://schemas.openxmlformats.org/officeDocument/2006/relationships/image" Target="../media/image3170.png"/><Relationship Id="rId257" Type="http://schemas.openxmlformats.org/officeDocument/2006/relationships/customXml" Target="../ink/ink2067.xml"/><Relationship Id="rId278" Type="http://schemas.openxmlformats.org/officeDocument/2006/relationships/image" Target="../media/image3380.png"/><Relationship Id="rId401" Type="http://schemas.openxmlformats.org/officeDocument/2006/relationships/customXml" Target="../ink/ink2144.xml"/></Relationships>
</file>

<file path=ppt/slides/_rels/slide105.xml.rels><?xml version="1.0" encoding="UTF-8" standalone="yes"?>
<Relationships xmlns="http://schemas.openxmlformats.org/package/2006/relationships"><Relationship Id="rId117" Type="http://schemas.openxmlformats.org/officeDocument/2006/relationships/customXml" Target="../ink/ink2188.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61.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209.xml"/><Relationship Id="rId324" Type="http://schemas.openxmlformats.org/officeDocument/2006/relationships/customXml" Target="../ink/ink2294.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225.xml"/><Relationship Id="rId205" Type="http://schemas.openxmlformats.org/officeDocument/2006/relationships/customXml" Target="../ink/ink2232.xml"/><Relationship Id="rId226" Type="http://schemas.openxmlformats.org/officeDocument/2006/relationships/customXml" Target="../ink/ink2243.xml"/><Relationship Id="rId247" Type="http://schemas.openxmlformats.org/officeDocument/2006/relationships/image" Target="../media/image3540.png"/><Relationship Id="rId107" Type="http://schemas.openxmlformats.org/officeDocument/2006/relationships/customXml" Target="../ink/ink2183.xml"/><Relationship Id="rId268" Type="http://schemas.openxmlformats.org/officeDocument/2006/relationships/customXml" Target="../ink/ink2264.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204.xml"/><Relationship Id="rId314" Type="http://schemas.openxmlformats.org/officeDocument/2006/relationships/customXml" Target="../ink/ink2287.xml"/><Relationship Id="rId11" Type="http://schemas.openxmlformats.org/officeDocument/2006/relationships/image" Target="../media/image5.png"/><Relationship Id="rId335" Type="http://schemas.openxmlformats.org/officeDocument/2006/relationships/customXml" Target="../ink/ink2304.xml"/><Relationship Id="rId5" Type="http://schemas.openxmlformats.org/officeDocument/2006/relationships/customXml" Target="../ink/ink2156.xml"/><Relationship Id="rId95" Type="http://schemas.openxmlformats.org/officeDocument/2006/relationships/customXml" Target="../ink/ink2177.xml"/><Relationship Id="rId160" Type="http://schemas.openxmlformats.org/officeDocument/2006/relationships/image" Target="../media/image2990.png"/><Relationship Id="rId181" Type="http://schemas.openxmlformats.org/officeDocument/2006/relationships/customXml" Target="../ink/ink2220.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59.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99.xml"/><Relationship Id="rId290" Type="http://schemas.openxmlformats.org/officeDocument/2006/relationships/customXml" Target="../ink/ink2275.xml"/><Relationship Id="rId304" Type="http://schemas.openxmlformats.org/officeDocument/2006/relationships/customXml" Target="../ink/ink2282.xml"/><Relationship Id="rId325" Type="http://schemas.openxmlformats.org/officeDocument/2006/relationships/customXml" Target="../ink/ink2295.xml"/><Relationship Id="rId43" Type="http://schemas.openxmlformats.org/officeDocument/2006/relationships/image" Target="../media/image21.png"/><Relationship Id="rId346" Type="http://schemas.openxmlformats.org/officeDocument/2006/relationships/customXml" Target="../ink/ink2312.xml"/><Relationship Id="rId85" Type="http://schemas.openxmlformats.org/officeDocument/2006/relationships/customXml" Target="../ink/ink2172.xml"/><Relationship Id="rId150" Type="http://schemas.openxmlformats.org/officeDocument/2006/relationships/image" Target="../media/image2940.png"/><Relationship Id="rId171" Type="http://schemas.openxmlformats.org/officeDocument/2006/relationships/customXml" Target="../ink/ink2215.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54.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94.xml"/><Relationship Id="rId280" Type="http://schemas.openxmlformats.org/officeDocument/2006/relationships/customXml" Target="../ink/ink2270.xml"/><Relationship Id="rId315" Type="http://schemas.openxmlformats.org/officeDocument/2006/relationships/customXml" Target="../ink/ink2288.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67.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210.xml"/><Relationship Id="rId182" Type="http://schemas.openxmlformats.org/officeDocument/2006/relationships/image" Target="../media/image3190.png"/><Relationship Id="rId217" Type="http://schemas.openxmlformats.org/officeDocument/2006/relationships/customXml" Target="../ink/ink2238.xml"/><Relationship Id="rId6" Type="http://schemas.openxmlformats.org/officeDocument/2006/relationships/image" Target="../media/image2300.png"/><Relationship Id="rId238" Type="http://schemas.openxmlformats.org/officeDocument/2006/relationships/customXml" Target="../ink/ink2249.xml"/><Relationship Id="rId259" Type="http://schemas.openxmlformats.org/officeDocument/2006/relationships/image" Target="../media/image3600.png"/><Relationship Id="rId119" Type="http://schemas.openxmlformats.org/officeDocument/2006/relationships/customXml" Target="../ink/ink2189.xml"/><Relationship Id="rId270" Type="http://schemas.openxmlformats.org/officeDocument/2006/relationships/customXml" Target="../ink/ink2265.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96.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62.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205.xml"/><Relationship Id="rId172" Type="http://schemas.openxmlformats.org/officeDocument/2006/relationships/image" Target="../media/image3050.png"/><Relationship Id="rId193" Type="http://schemas.openxmlformats.org/officeDocument/2006/relationships/customXml" Target="../ink/ink2226.xml"/><Relationship Id="rId207" Type="http://schemas.openxmlformats.org/officeDocument/2006/relationships/customXml" Target="../ink/ink2233.xml"/><Relationship Id="rId228" Type="http://schemas.openxmlformats.org/officeDocument/2006/relationships/customXml" Target="../ink/ink2244.xml"/><Relationship Id="rId249" Type="http://schemas.openxmlformats.org/officeDocument/2006/relationships/image" Target="../media/image3550.png"/><Relationship Id="rId109" Type="http://schemas.openxmlformats.org/officeDocument/2006/relationships/customXml" Target="../ink/ink2184.xml"/><Relationship Id="rId260" Type="http://schemas.openxmlformats.org/officeDocument/2006/relationships/customXml" Target="../ink/ink2260.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305.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78.xml"/><Relationship Id="rId120" Type="http://schemas.openxmlformats.org/officeDocument/2006/relationships/image" Target="../media/image2790.png"/><Relationship Id="rId141" Type="http://schemas.openxmlformats.org/officeDocument/2006/relationships/customXml" Target="../ink/ink2200.xml"/><Relationship Id="rId7" Type="http://schemas.openxmlformats.org/officeDocument/2006/relationships/customXml" Target="../ink/ink2157.xml"/><Relationship Id="rId162" Type="http://schemas.openxmlformats.org/officeDocument/2006/relationships/image" Target="../media/image3000.png"/><Relationship Id="rId183" Type="http://schemas.openxmlformats.org/officeDocument/2006/relationships/customXml" Target="../ink/ink2221.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55.xml"/><Relationship Id="rId271" Type="http://schemas.openxmlformats.org/officeDocument/2006/relationships/image" Target="../media/image3660.png"/><Relationship Id="rId292" Type="http://schemas.openxmlformats.org/officeDocument/2006/relationships/customXml" Target="../ink/ink2276.xml"/><Relationship Id="rId306" Type="http://schemas.openxmlformats.org/officeDocument/2006/relationships/customXml" Target="../ink/ink2283.xml"/><Relationship Id="rId66" Type="http://schemas.openxmlformats.org/officeDocument/2006/relationships/image" Target="../media/image2320.png"/><Relationship Id="rId87" Type="http://schemas.openxmlformats.org/officeDocument/2006/relationships/customXml" Target="../ink/ink2173.xml"/><Relationship Id="rId110" Type="http://schemas.openxmlformats.org/officeDocument/2006/relationships/image" Target="../media/image2740.png"/><Relationship Id="rId131" Type="http://schemas.openxmlformats.org/officeDocument/2006/relationships/customXml" Target="../ink/ink2195.xml"/><Relationship Id="rId327" Type="http://schemas.openxmlformats.org/officeDocument/2006/relationships/customXml" Target="../ink/ink2297.xml"/><Relationship Id="rId45" Type="http://schemas.openxmlformats.org/officeDocument/2006/relationships/image" Target="../media/image22.png"/><Relationship Id="rId348" Type="http://schemas.openxmlformats.org/officeDocument/2006/relationships/image" Target="../media/image416.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216.xml"/><Relationship Id="rId194" Type="http://schemas.openxmlformats.org/officeDocument/2006/relationships/image" Target="../media/image3280.png"/><Relationship Id="rId199" Type="http://schemas.openxmlformats.org/officeDocument/2006/relationships/customXml" Target="../ink/ink2229.xml"/><Relationship Id="rId203" Type="http://schemas.openxmlformats.org/officeDocument/2006/relationships/customXml" Target="../ink/ink2231.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42.xml"/><Relationship Id="rId240" Type="http://schemas.openxmlformats.org/officeDocument/2006/relationships/customXml" Target="../ink/ink2250.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63.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59.xml"/><Relationship Id="rId77" Type="http://schemas.openxmlformats.org/officeDocument/2006/relationships/customXml" Target="../ink/ink2168.xml"/><Relationship Id="rId100" Type="http://schemas.openxmlformats.org/officeDocument/2006/relationships/image" Target="../media/image2690.png"/><Relationship Id="rId105" Type="http://schemas.openxmlformats.org/officeDocument/2006/relationships/customXml" Target="../ink/ink2182.xml"/><Relationship Id="rId126" Type="http://schemas.openxmlformats.org/officeDocument/2006/relationships/image" Target="../media/image2820.png"/><Relationship Id="rId147" Type="http://schemas.openxmlformats.org/officeDocument/2006/relationships/customXml" Target="../ink/ink2203.xml"/><Relationship Id="rId168" Type="http://schemas.openxmlformats.org/officeDocument/2006/relationships/image" Target="../media/image3030.png"/><Relationship Id="rId282" Type="http://schemas.openxmlformats.org/officeDocument/2006/relationships/customXml" Target="../ink/ink2271.xml"/><Relationship Id="rId312" Type="http://schemas.openxmlformats.org/officeDocument/2006/relationships/customXml" Target="../ink/ink2286.xml"/><Relationship Id="rId317" Type="http://schemas.openxmlformats.org/officeDocument/2006/relationships/customXml" Target="../ink/ink2289.xml"/><Relationship Id="rId333" Type="http://schemas.openxmlformats.org/officeDocument/2006/relationships/customXml" Target="../ink/ink2303.xml"/><Relationship Id="rId338" Type="http://schemas.openxmlformats.org/officeDocument/2006/relationships/customXml" Target="../ink/ink2306.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76.xml"/><Relationship Id="rId98" Type="http://schemas.openxmlformats.org/officeDocument/2006/relationships/image" Target="../media/image2680.png"/><Relationship Id="rId121" Type="http://schemas.openxmlformats.org/officeDocument/2006/relationships/customXml" Target="../ink/ink2190.xml"/><Relationship Id="rId142" Type="http://schemas.openxmlformats.org/officeDocument/2006/relationships/image" Target="../media/image2900.png"/><Relationship Id="rId163" Type="http://schemas.openxmlformats.org/officeDocument/2006/relationships/customXml" Target="../ink/ink2211.xml"/><Relationship Id="rId184" Type="http://schemas.openxmlformats.org/officeDocument/2006/relationships/image" Target="../media/image3200.png"/><Relationship Id="rId189" Type="http://schemas.openxmlformats.org/officeDocument/2006/relationships/customXml" Target="../ink/ink2224.xml"/><Relationship Id="rId219" Type="http://schemas.openxmlformats.org/officeDocument/2006/relationships/customXml" Target="../ink/ink2239.xml"/><Relationship Id="rId214" Type="http://schemas.openxmlformats.org/officeDocument/2006/relationships/image" Target="../media/image3380.png"/><Relationship Id="rId230" Type="http://schemas.openxmlformats.org/officeDocument/2006/relationships/customXml" Target="../ink/ink2245.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58.xml"/><Relationship Id="rId277" Type="http://schemas.openxmlformats.org/officeDocument/2006/relationships/image" Target="../media/image3690.png"/><Relationship Id="rId298" Type="http://schemas.openxmlformats.org/officeDocument/2006/relationships/customXml" Target="../ink/ink2279.xml"/><Relationship Id="rId3" Type="http://schemas.openxmlformats.org/officeDocument/2006/relationships/image" Target="../media/image1.png"/><Relationship Id="rId67" Type="http://schemas.openxmlformats.org/officeDocument/2006/relationships/customXml" Target="../ink/ink2163.xml"/><Relationship Id="rId116" Type="http://schemas.openxmlformats.org/officeDocument/2006/relationships/image" Target="../media/image2770.png"/><Relationship Id="rId137" Type="http://schemas.openxmlformats.org/officeDocument/2006/relationships/customXml" Target="../ink/ink2198.xml"/><Relationship Id="rId158" Type="http://schemas.openxmlformats.org/officeDocument/2006/relationships/image" Target="../media/image2980.png"/><Relationship Id="rId272" Type="http://schemas.openxmlformats.org/officeDocument/2006/relationships/customXml" Target="../ink/ink2266.xml"/><Relationship Id="rId293" Type="http://schemas.openxmlformats.org/officeDocument/2006/relationships/image" Target="../media/image3770.png"/><Relationship Id="rId302" Type="http://schemas.openxmlformats.org/officeDocument/2006/relationships/customXml" Target="../ink/ink2281.xml"/><Relationship Id="rId307" Type="http://schemas.openxmlformats.org/officeDocument/2006/relationships/image" Target="../media/image388.png"/><Relationship Id="rId323" Type="http://schemas.openxmlformats.org/officeDocument/2006/relationships/customXml" Target="../ink/ink2293.xml"/><Relationship Id="rId328" Type="http://schemas.openxmlformats.org/officeDocument/2006/relationships/customXml" Target="../ink/ink2298.xml"/><Relationship Id="rId25" Type="http://schemas.openxmlformats.org/officeDocument/2006/relationships/image" Target="../media/image12.png"/><Relationship Id="rId344" Type="http://schemas.openxmlformats.org/officeDocument/2006/relationships/customXml" Target="../ink/ink2311.xml"/><Relationship Id="rId62" Type="http://schemas.openxmlformats.org/officeDocument/2006/relationships/image" Target="../media/image4810.png"/><Relationship Id="rId83" Type="http://schemas.openxmlformats.org/officeDocument/2006/relationships/customXml" Target="../ink/ink2171.xml"/><Relationship Id="rId88" Type="http://schemas.openxmlformats.org/officeDocument/2006/relationships/image" Target="../media/image2630.png"/><Relationship Id="rId111" Type="http://schemas.openxmlformats.org/officeDocument/2006/relationships/customXml" Target="../ink/ink2185.xml"/><Relationship Id="rId132" Type="http://schemas.openxmlformats.org/officeDocument/2006/relationships/image" Target="../media/image2850.png"/><Relationship Id="rId153" Type="http://schemas.openxmlformats.org/officeDocument/2006/relationships/customXml" Target="../ink/ink2206.xml"/><Relationship Id="rId174" Type="http://schemas.openxmlformats.org/officeDocument/2006/relationships/image" Target="../media/image3060.png"/><Relationship Id="rId179" Type="http://schemas.openxmlformats.org/officeDocument/2006/relationships/customXml" Target="../ink/ink2219.xml"/><Relationship Id="rId195" Type="http://schemas.openxmlformats.org/officeDocument/2006/relationships/customXml" Target="../ink/ink2227.xml"/><Relationship Id="rId209" Type="http://schemas.openxmlformats.org/officeDocument/2006/relationships/customXml" Target="../ink/ink2234.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53.xml"/><Relationship Id="rId267" Type="http://schemas.openxmlformats.org/officeDocument/2006/relationships/image" Target="../media/image3640.png"/><Relationship Id="rId288" Type="http://schemas.openxmlformats.org/officeDocument/2006/relationships/customXml" Target="../ink/ink2274.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93.xml"/><Relationship Id="rId262" Type="http://schemas.openxmlformats.org/officeDocument/2006/relationships/customXml" Target="../ink/ink2261.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307.xml"/><Relationship Id="rId73" Type="http://schemas.openxmlformats.org/officeDocument/2006/relationships/customXml" Target="../ink/ink2166.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79.xml"/><Relationship Id="rId101" Type="http://schemas.openxmlformats.org/officeDocument/2006/relationships/customXml" Target="../ink/ink2180.xml"/><Relationship Id="rId122" Type="http://schemas.openxmlformats.org/officeDocument/2006/relationships/image" Target="../media/image2800.png"/><Relationship Id="rId143" Type="http://schemas.openxmlformats.org/officeDocument/2006/relationships/customXml" Target="../ink/ink2201.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214.xml"/><Relationship Id="rId185" Type="http://schemas.openxmlformats.org/officeDocument/2006/relationships/customXml" Target="../ink/ink2222.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58.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237.xml"/><Relationship Id="rId236" Type="http://schemas.openxmlformats.org/officeDocument/2006/relationships/customXml" Target="../ink/ink2248.xml"/><Relationship Id="rId257" Type="http://schemas.openxmlformats.org/officeDocument/2006/relationships/image" Target="../media/image3590.png"/><Relationship Id="rId278" Type="http://schemas.openxmlformats.org/officeDocument/2006/relationships/customXml" Target="../ink/ink2269.xml"/><Relationship Id="rId231" Type="http://schemas.openxmlformats.org/officeDocument/2006/relationships/image" Target="../media/image3460.png"/><Relationship Id="rId252" Type="http://schemas.openxmlformats.org/officeDocument/2006/relationships/customXml" Target="../ink/ink2256.xml"/><Relationship Id="rId273" Type="http://schemas.openxmlformats.org/officeDocument/2006/relationships/image" Target="../media/image3670.png"/><Relationship Id="rId294" Type="http://schemas.openxmlformats.org/officeDocument/2006/relationships/customXml" Target="../ink/ink2277.xml"/><Relationship Id="rId308" Type="http://schemas.openxmlformats.org/officeDocument/2006/relationships/customXml" Target="../ink/ink2284.xml"/><Relationship Id="rId329" Type="http://schemas.openxmlformats.org/officeDocument/2006/relationships/customXml" Target="../ink/ink2299.xml"/><Relationship Id="rId68" Type="http://schemas.openxmlformats.org/officeDocument/2006/relationships/image" Target="../media/image2330.png"/><Relationship Id="rId89" Type="http://schemas.openxmlformats.org/officeDocument/2006/relationships/customXml" Target="../ink/ink2174.xml"/><Relationship Id="rId112" Type="http://schemas.openxmlformats.org/officeDocument/2006/relationships/image" Target="../media/image2750.png"/><Relationship Id="rId133" Type="http://schemas.openxmlformats.org/officeDocument/2006/relationships/customXml" Target="../ink/ink2196.xml"/><Relationship Id="rId154" Type="http://schemas.openxmlformats.org/officeDocument/2006/relationships/image" Target="../media/image2960.png"/><Relationship Id="rId175" Type="http://schemas.openxmlformats.org/officeDocument/2006/relationships/customXml" Target="../ink/ink2217.xml"/><Relationship Id="rId340" Type="http://schemas.openxmlformats.org/officeDocument/2006/relationships/customXml" Target="../ink/ink2308.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240.xml"/><Relationship Id="rId242" Type="http://schemas.openxmlformats.org/officeDocument/2006/relationships/customXml" Target="../ink/ink2251.xml"/><Relationship Id="rId263" Type="http://schemas.openxmlformats.org/officeDocument/2006/relationships/image" Target="../media/image3620.png"/><Relationship Id="rId284" Type="http://schemas.openxmlformats.org/officeDocument/2006/relationships/customXml" Target="../ink/ink2272.xml"/><Relationship Id="rId319" Type="http://schemas.openxmlformats.org/officeDocument/2006/relationships/customXml" Target="../ink/ink2290.xml"/><Relationship Id="rId37" Type="http://schemas.openxmlformats.org/officeDocument/2006/relationships/customXml" Target="../ink/ink2160.xml"/><Relationship Id="rId79" Type="http://schemas.openxmlformats.org/officeDocument/2006/relationships/customXml" Target="../ink/ink2169.xml"/><Relationship Id="rId102" Type="http://schemas.openxmlformats.org/officeDocument/2006/relationships/image" Target="../media/image2700.png"/><Relationship Id="rId123" Type="http://schemas.openxmlformats.org/officeDocument/2006/relationships/customXml" Target="../ink/ink2191.xml"/><Relationship Id="rId144" Type="http://schemas.openxmlformats.org/officeDocument/2006/relationships/image" Target="../media/image2910.png"/><Relationship Id="rId330" Type="http://schemas.openxmlformats.org/officeDocument/2006/relationships/customXml" Target="../ink/ink2300.xml"/><Relationship Id="rId90" Type="http://schemas.openxmlformats.org/officeDocument/2006/relationships/image" Target="../media/image2640.png"/><Relationship Id="rId165" Type="http://schemas.openxmlformats.org/officeDocument/2006/relationships/customXml" Target="../ink/ink2212.xml"/><Relationship Id="rId186" Type="http://schemas.openxmlformats.org/officeDocument/2006/relationships/image" Target="../media/image3240.png"/><Relationship Id="rId211" Type="http://schemas.openxmlformats.org/officeDocument/2006/relationships/customXml" Target="../ink/ink2235.xml"/><Relationship Id="rId232" Type="http://schemas.openxmlformats.org/officeDocument/2006/relationships/customXml" Target="../ink/ink2246.xml"/><Relationship Id="rId253" Type="http://schemas.openxmlformats.org/officeDocument/2006/relationships/image" Target="../media/image3570.png"/><Relationship Id="rId274" Type="http://schemas.openxmlformats.org/officeDocument/2006/relationships/customXml" Target="../ink/ink2267.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64.xml"/><Relationship Id="rId113" Type="http://schemas.openxmlformats.org/officeDocument/2006/relationships/customXml" Target="../ink/ink2186.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207.xml"/><Relationship Id="rId176" Type="http://schemas.openxmlformats.org/officeDocument/2006/relationships/image" Target="../media/image3070.png"/><Relationship Id="rId197" Type="http://schemas.openxmlformats.org/officeDocument/2006/relationships/customXml" Target="../ink/ink2228.xml"/><Relationship Id="rId341" Type="http://schemas.openxmlformats.org/officeDocument/2006/relationships/customXml" Target="../ink/ink2309.xml"/><Relationship Id="rId201" Type="http://schemas.openxmlformats.org/officeDocument/2006/relationships/customXml" Target="../ink/ink2230.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62.xml"/><Relationship Id="rId285" Type="http://schemas.openxmlformats.org/officeDocument/2006/relationships/image" Target="../media/image3730.png"/><Relationship Id="rId103" Type="http://schemas.openxmlformats.org/officeDocument/2006/relationships/customXml" Target="../ink/ink2181.xml"/><Relationship Id="rId124" Type="http://schemas.openxmlformats.org/officeDocument/2006/relationships/image" Target="../media/image2810.png"/><Relationship Id="rId310" Type="http://schemas.openxmlformats.org/officeDocument/2006/relationships/customXml" Target="../ink/ink2285.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75.xml"/><Relationship Id="rId145" Type="http://schemas.openxmlformats.org/officeDocument/2006/relationships/customXml" Target="../ink/ink2202.xml"/><Relationship Id="rId166" Type="http://schemas.openxmlformats.org/officeDocument/2006/relationships/image" Target="../media/image3020.png"/><Relationship Id="rId187" Type="http://schemas.openxmlformats.org/officeDocument/2006/relationships/customXml" Target="../ink/ink2223.xml"/><Relationship Id="rId331" Type="http://schemas.openxmlformats.org/officeDocument/2006/relationships/customXml" Target="../ink/ink2301.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57.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78.xml"/><Relationship Id="rId300" Type="http://schemas.openxmlformats.org/officeDocument/2006/relationships/customXml" Target="../ink/ink2280.xml"/><Relationship Id="rId81" Type="http://schemas.openxmlformats.org/officeDocument/2006/relationships/customXml" Target="../ink/ink2170.xml"/><Relationship Id="rId135" Type="http://schemas.openxmlformats.org/officeDocument/2006/relationships/customXml" Target="../ink/ink2197.xml"/><Relationship Id="rId156" Type="http://schemas.openxmlformats.org/officeDocument/2006/relationships/image" Target="../media/image2970.png"/><Relationship Id="rId177" Type="http://schemas.openxmlformats.org/officeDocument/2006/relationships/customXml" Target="../ink/ink2218.xml"/><Relationship Id="rId198" Type="http://schemas.openxmlformats.org/officeDocument/2006/relationships/image" Target="../media/image3300.png"/><Relationship Id="rId321" Type="http://schemas.openxmlformats.org/officeDocument/2006/relationships/customXml" Target="../ink/ink2291.xml"/><Relationship Id="rId342" Type="http://schemas.openxmlformats.org/officeDocument/2006/relationships/customXml" Target="../ink/ink2310.xml"/><Relationship Id="rId202" Type="http://schemas.openxmlformats.org/officeDocument/2006/relationships/image" Target="../media/image3320.png"/><Relationship Id="rId223" Type="http://schemas.openxmlformats.org/officeDocument/2006/relationships/customXml" Target="../ink/ink2241.xml"/><Relationship Id="rId244" Type="http://schemas.openxmlformats.org/officeDocument/2006/relationships/customXml" Target="../ink/ink2252.xml"/><Relationship Id="rId265" Type="http://schemas.openxmlformats.org/officeDocument/2006/relationships/image" Target="../media/image3630.png"/><Relationship Id="rId286" Type="http://schemas.openxmlformats.org/officeDocument/2006/relationships/customXml" Target="../ink/ink2273.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92.xml"/><Relationship Id="rId146" Type="http://schemas.openxmlformats.org/officeDocument/2006/relationships/image" Target="../media/image2920.png"/><Relationship Id="rId167" Type="http://schemas.openxmlformats.org/officeDocument/2006/relationships/customXml" Target="../ink/ink2213.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302.xml"/><Relationship Id="rId71" Type="http://schemas.openxmlformats.org/officeDocument/2006/relationships/customXml" Target="../ink/ink2165.xml"/><Relationship Id="rId92" Type="http://schemas.openxmlformats.org/officeDocument/2006/relationships/image" Target="../media/image2650.png"/><Relationship Id="rId213" Type="http://schemas.openxmlformats.org/officeDocument/2006/relationships/customXml" Target="../ink/ink2236.xml"/><Relationship Id="rId234" Type="http://schemas.openxmlformats.org/officeDocument/2006/relationships/customXml" Target="../ink/ink2247.xml"/><Relationship Id="rId2" Type="http://schemas.openxmlformats.org/officeDocument/2006/relationships/customXml" Target="../ink/ink2155.xml"/><Relationship Id="rId255" Type="http://schemas.openxmlformats.org/officeDocument/2006/relationships/image" Target="../media/image3580.png"/><Relationship Id="rId276" Type="http://schemas.openxmlformats.org/officeDocument/2006/relationships/customXml" Target="../ink/ink2268.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87.xml"/><Relationship Id="rId136" Type="http://schemas.openxmlformats.org/officeDocument/2006/relationships/image" Target="../media/image2870.png"/><Relationship Id="rId157" Type="http://schemas.openxmlformats.org/officeDocument/2006/relationships/customXml" Target="../ink/ink2208.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92.xml"/><Relationship Id="rId343" Type="http://schemas.openxmlformats.org/officeDocument/2006/relationships/image" Target="../media/image32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70.xml"/><Relationship Id="rId21" Type="http://schemas.openxmlformats.org/officeDocument/2006/relationships/customXml" Target="../ink/ink2322.xml"/><Relationship Id="rId42" Type="http://schemas.openxmlformats.org/officeDocument/2006/relationships/image" Target="../media/image2820.png"/><Relationship Id="rId47" Type="http://schemas.openxmlformats.org/officeDocument/2006/relationships/customXml" Target="../ink/ink2335.xml"/><Relationship Id="rId63" Type="http://schemas.openxmlformats.org/officeDocument/2006/relationships/customXml" Target="../ink/ink234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56.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81.xml"/><Relationship Id="rId175" Type="http://schemas.openxmlformats.org/officeDocument/2006/relationships/image" Target="../media/image20.png"/><Relationship Id="rId170" Type="http://schemas.openxmlformats.org/officeDocument/2006/relationships/customXml" Target="../ink/ink2387.xml"/><Relationship Id="rId16" Type="http://schemas.openxmlformats.org/officeDocument/2006/relationships/image" Target="../media/image2690.png"/><Relationship Id="rId107" Type="http://schemas.openxmlformats.org/officeDocument/2006/relationships/customXml" Target="../ink/ink2365.xml"/><Relationship Id="rId11" Type="http://schemas.openxmlformats.org/officeDocument/2006/relationships/customXml" Target="../ink/ink2317.xml"/><Relationship Id="rId32" Type="http://schemas.openxmlformats.org/officeDocument/2006/relationships/image" Target="../media/image2770.png"/><Relationship Id="rId37" Type="http://schemas.openxmlformats.org/officeDocument/2006/relationships/customXml" Target="../ink/ink2330.xml"/><Relationship Id="rId53" Type="http://schemas.openxmlformats.org/officeDocument/2006/relationships/customXml" Target="../ink/ink233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51.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76.xml"/><Relationship Id="rId144" Type="http://schemas.openxmlformats.org/officeDocument/2006/relationships/customXml" Target="../ink/ink2384.xml"/><Relationship Id="rId5" Type="http://schemas.openxmlformats.org/officeDocument/2006/relationships/customXml" Target="../ink/ink2314.xml"/><Relationship Id="rId90" Type="http://schemas.openxmlformats.org/officeDocument/2006/relationships/image" Target="../media/image4160.png"/><Relationship Id="rId95" Type="http://schemas.openxmlformats.org/officeDocument/2006/relationships/customXml" Target="../ink/ink235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25.xml"/><Relationship Id="rId43" Type="http://schemas.openxmlformats.org/officeDocument/2006/relationships/customXml" Target="../ink/ink233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46.xml"/><Relationship Id="rId113" Type="http://schemas.openxmlformats.org/officeDocument/2006/relationships/customXml" Target="../ink/ink2368.xml"/><Relationship Id="rId118" Type="http://schemas.openxmlformats.org/officeDocument/2006/relationships/customXml" Target="../ink/ink2371.xml"/><Relationship Id="rId134" Type="http://schemas.openxmlformats.org/officeDocument/2006/relationships/customXml" Target="../ink/ink2379.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54.xml"/><Relationship Id="rId171" Type="http://schemas.openxmlformats.org/officeDocument/2006/relationships/image" Target="../media/image18.png"/><Relationship Id="rId176" Type="http://schemas.openxmlformats.org/officeDocument/2006/relationships/customXml" Target="../ink/ink2390.xml"/><Relationship Id="rId12" Type="http://schemas.openxmlformats.org/officeDocument/2006/relationships/image" Target="../media/image2670.png"/><Relationship Id="rId17" Type="http://schemas.openxmlformats.org/officeDocument/2006/relationships/customXml" Target="../ink/ink2320.xml"/><Relationship Id="rId33" Type="http://schemas.openxmlformats.org/officeDocument/2006/relationships/customXml" Target="../ink/ink2328.xml"/><Relationship Id="rId38" Type="http://schemas.openxmlformats.org/officeDocument/2006/relationships/image" Target="../media/image2800.png"/><Relationship Id="rId59" Type="http://schemas.openxmlformats.org/officeDocument/2006/relationships/customXml" Target="../ink/ink2341.xml"/><Relationship Id="rId103" Type="http://schemas.openxmlformats.org/officeDocument/2006/relationships/customXml" Target="../ink/ink2363.xml"/><Relationship Id="rId108" Type="http://schemas.openxmlformats.org/officeDocument/2006/relationships/image" Target="../media/image425.png"/><Relationship Id="rId124" Type="http://schemas.openxmlformats.org/officeDocument/2006/relationships/customXml" Target="../ink/ink2374.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332.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49.xml"/><Relationship Id="rId83" Type="http://schemas.openxmlformats.org/officeDocument/2006/relationships/customXml" Target="../ink/ink2353.xml"/><Relationship Id="rId88" Type="http://schemas.openxmlformats.org/officeDocument/2006/relationships/image" Target="../media/image4150.png"/><Relationship Id="rId91" Type="http://schemas.openxmlformats.org/officeDocument/2006/relationships/customXml" Target="../ink/ink2357.xml"/><Relationship Id="rId96" Type="http://schemas.openxmlformats.org/officeDocument/2006/relationships/image" Target="../media/image419.png"/><Relationship Id="rId111" Type="http://schemas.openxmlformats.org/officeDocument/2006/relationships/customXml" Target="../ink/ink2367.xml"/><Relationship Id="rId132" Type="http://schemas.openxmlformats.org/officeDocument/2006/relationships/customXml" Target="../ink/ink2378.xml"/><Relationship Id="rId140" Type="http://schemas.openxmlformats.org/officeDocument/2006/relationships/customXml" Target="../ink/ink2382.xml"/><Relationship Id="rId145" Type="http://schemas.openxmlformats.org/officeDocument/2006/relationships/image" Target="../media/image15.png"/><Relationship Id="rId174" Type="http://schemas.openxmlformats.org/officeDocument/2006/relationships/customXml" Target="../ink/ink238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19.xml"/><Relationship Id="rId23" Type="http://schemas.openxmlformats.org/officeDocument/2006/relationships/customXml" Target="../ink/ink232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36.xml"/><Relationship Id="rId57" Type="http://schemas.openxmlformats.org/officeDocument/2006/relationships/customXml" Target="../ink/ink234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32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44.xml"/><Relationship Id="rId73" Type="http://schemas.openxmlformats.org/officeDocument/2006/relationships/customXml" Target="../ink/ink2348.xml"/><Relationship Id="rId78" Type="http://schemas.openxmlformats.org/officeDocument/2006/relationships/image" Target="../media/image4100.png"/><Relationship Id="rId81" Type="http://schemas.openxmlformats.org/officeDocument/2006/relationships/customXml" Target="../ink/ink235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61.xml"/><Relationship Id="rId101" Type="http://schemas.openxmlformats.org/officeDocument/2006/relationships/customXml" Target="../ink/ink2362.xml"/><Relationship Id="rId122" Type="http://schemas.openxmlformats.org/officeDocument/2006/relationships/customXml" Target="../ink/ink2373.xml"/><Relationship Id="rId130" Type="http://schemas.openxmlformats.org/officeDocument/2006/relationships/customXml" Target="../ink/ink2377.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8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16.xml"/><Relationship Id="rId172" Type="http://schemas.openxmlformats.org/officeDocument/2006/relationships/customXml" Target="../ink/ink2388.xml"/><Relationship Id="rId180" Type="http://schemas.openxmlformats.org/officeDocument/2006/relationships/customXml" Target="../ink/ink2392.xml"/><Relationship Id="rId13" Type="http://schemas.openxmlformats.org/officeDocument/2006/relationships/customXml" Target="../ink/ink2318.xml"/><Relationship Id="rId18" Type="http://schemas.openxmlformats.org/officeDocument/2006/relationships/image" Target="../media/image2700.png"/><Relationship Id="rId39" Type="http://schemas.openxmlformats.org/officeDocument/2006/relationships/customXml" Target="../ink/ink2331.xml"/><Relationship Id="rId109" Type="http://schemas.openxmlformats.org/officeDocument/2006/relationships/customXml" Target="../ink/ink236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39.xml"/><Relationship Id="rId76" Type="http://schemas.openxmlformats.org/officeDocument/2006/relationships/image" Target="../media/image4090.png"/><Relationship Id="rId97" Type="http://schemas.openxmlformats.org/officeDocument/2006/relationships/customXml" Target="../ink/ink2360.xml"/><Relationship Id="rId104" Type="http://schemas.openxmlformats.org/officeDocument/2006/relationships/image" Target="../media/image423.png"/><Relationship Id="rId120" Type="http://schemas.openxmlformats.org/officeDocument/2006/relationships/customXml" Target="../ink/ink2372.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85.xml"/><Relationship Id="rId7" Type="http://schemas.openxmlformats.org/officeDocument/2006/relationships/customXml" Target="../ink/ink2315.xml"/><Relationship Id="rId71" Type="http://schemas.openxmlformats.org/officeDocument/2006/relationships/customXml" Target="../ink/ink2347.xml"/><Relationship Id="rId92" Type="http://schemas.openxmlformats.org/officeDocument/2006/relationships/image" Target="../media/image417.png"/><Relationship Id="rId2" Type="http://schemas.openxmlformats.org/officeDocument/2006/relationships/customXml" Target="../ink/ink2313.xml"/><Relationship Id="rId29" Type="http://schemas.openxmlformats.org/officeDocument/2006/relationships/customXml" Target="../ink/ink232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34.xml"/><Relationship Id="rId66" Type="http://schemas.openxmlformats.org/officeDocument/2006/relationships/image" Target="../media/image4040.png"/><Relationship Id="rId87" Type="http://schemas.openxmlformats.org/officeDocument/2006/relationships/customXml" Target="../ink/ink2355.xml"/><Relationship Id="rId110" Type="http://schemas.openxmlformats.org/officeDocument/2006/relationships/image" Target="../media/image426.png"/><Relationship Id="rId115" Type="http://schemas.openxmlformats.org/officeDocument/2006/relationships/customXml" Target="../ink/ink2369.xml"/><Relationship Id="rId131" Type="http://schemas.openxmlformats.org/officeDocument/2006/relationships/image" Target="../media/image8.png"/><Relationship Id="rId136" Type="http://schemas.openxmlformats.org/officeDocument/2006/relationships/customXml" Target="../ink/ink2380.xml"/><Relationship Id="rId178" Type="http://schemas.openxmlformats.org/officeDocument/2006/relationships/customXml" Target="../ink/ink2391.xml"/><Relationship Id="rId61" Type="http://schemas.openxmlformats.org/officeDocument/2006/relationships/customXml" Target="../ink/ink234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2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29.xml"/><Relationship Id="rId56" Type="http://schemas.openxmlformats.org/officeDocument/2006/relationships/image" Target="../media/image3990.png"/><Relationship Id="rId77" Type="http://schemas.openxmlformats.org/officeDocument/2006/relationships/customXml" Target="../ink/ink2350.xml"/><Relationship Id="rId100" Type="http://schemas.openxmlformats.org/officeDocument/2006/relationships/image" Target="../media/image421.png"/><Relationship Id="rId105" Type="http://schemas.openxmlformats.org/officeDocument/2006/relationships/customXml" Target="../ink/ink2364.xml"/><Relationship Id="rId126" Type="http://schemas.openxmlformats.org/officeDocument/2006/relationships/customXml" Target="../ink/ink2375.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337.xml"/><Relationship Id="rId72" Type="http://schemas.openxmlformats.org/officeDocument/2006/relationships/image" Target="../media/image4070.png"/><Relationship Id="rId93" Type="http://schemas.openxmlformats.org/officeDocument/2006/relationships/customXml" Target="../ink/ink2358.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83.xml"/><Relationship Id="rId3" Type="http://schemas.openxmlformats.org/officeDocument/2006/relationships/image" Target="../media/image1.png"/><Relationship Id="rId25" Type="http://schemas.openxmlformats.org/officeDocument/2006/relationships/customXml" Target="../ink/ink2324.xml"/><Relationship Id="rId46" Type="http://schemas.openxmlformats.org/officeDocument/2006/relationships/image" Target="../media/image2840.png"/><Relationship Id="rId67" Type="http://schemas.openxmlformats.org/officeDocument/2006/relationships/customXml" Target="../ink/ink2345.xml"/><Relationship Id="rId116" Type="http://schemas.openxmlformats.org/officeDocument/2006/relationships/image" Target="../media/image429.png"/><Relationship Id="rId137" Type="http://schemas.openxmlformats.org/officeDocument/2006/relationships/image" Target="../media/image11.png"/></Relationships>
</file>

<file path=ppt/slides/_rels/slide108.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50.xml"/><Relationship Id="rId21" Type="http://schemas.openxmlformats.org/officeDocument/2006/relationships/customXml" Target="../ink/ink2402.xml"/><Relationship Id="rId42" Type="http://schemas.openxmlformats.org/officeDocument/2006/relationships/image" Target="../media/image2820.png"/><Relationship Id="rId47" Type="http://schemas.openxmlformats.org/officeDocument/2006/relationships/customXml" Target="../ink/ink2415.xml"/><Relationship Id="rId63" Type="http://schemas.openxmlformats.org/officeDocument/2006/relationships/customXml" Target="../ink/ink2423.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436.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61.xml"/><Relationship Id="rId175" Type="http://schemas.openxmlformats.org/officeDocument/2006/relationships/image" Target="../media/image20.png"/><Relationship Id="rId170" Type="http://schemas.openxmlformats.org/officeDocument/2006/relationships/customXml" Target="../ink/ink2468.xml"/><Relationship Id="rId16" Type="http://schemas.openxmlformats.org/officeDocument/2006/relationships/image" Target="../media/image2690.png"/><Relationship Id="rId107" Type="http://schemas.openxmlformats.org/officeDocument/2006/relationships/customXml" Target="../ink/ink2445.xml"/><Relationship Id="rId11" Type="http://schemas.openxmlformats.org/officeDocument/2006/relationships/customXml" Target="../ink/ink2397.xml"/><Relationship Id="rId32" Type="http://schemas.openxmlformats.org/officeDocument/2006/relationships/image" Target="../media/image2770.png"/><Relationship Id="rId37" Type="http://schemas.openxmlformats.org/officeDocument/2006/relationships/customXml" Target="../ink/ink2410.xml"/><Relationship Id="rId53" Type="http://schemas.openxmlformats.org/officeDocument/2006/relationships/customXml" Target="../ink/ink2418.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431.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56.xml"/><Relationship Id="rId144" Type="http://schemas.openxmlformats.org/officeDocument/2006/relationships/customXml" Target="../ink/ink2464.xml"/><Relationship Id="rId149" Type="http://schemas.openxmlformats.org/officeDocument/2006/relationships/image" Target="../media/image16.png"/><Relationship Id="rId5" Type="http://schemas.openxmlformats.org/officeDocument/2006/relationships/customXml" Target="../ink/ink2394.xml"/><Relationship Id="rId90" Type="http://schemas.openxmlformats.org/officeDocument/2006/relationships/image" Target="../media/image4160.png"/><Relationship Id="rId95" Type="http://schemas.openxmlformats.org/officeDocument/2006/relationships/customXml" Target="../ink/ink2439.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405.xml"/><Relationship Id="rId43" Type="http://schemas.openxmlformats.org/officeDocument/2006/relationships/customXml" Target="../ink/ink2413.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426.xml"/><Relationship Id="rId113" Type="http://schemas.openxmlformats.org/officeDocument/2006/relationships/customXml" Target="../ink/ink2448.xml"/><Relationship Id="rId118" Type="http://schemas.openxmlformats.org/officeDocument/2006/relationships/image" Target="../media/image430.png"/><Relationship Id="rId134" Type="http://schemas.openxmlformats.org/officeDocument/2006/relationships/customXml" Target="../ink/ink2459.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434.xml"/><Relationship Id="rId150" Type="http://schemas.openxmlformats.org/officeDocument/2006/relationships/customXml" Target="../ink/ink2467.xml"/><Relationship Id="rId171" Type="http://schemas.openxmlformats.org/officeDocument/2006/relationships/image" Target="../media/image18.png"/><Relationship Id="rId176" Type="http://schemas.openxmlformats.org/officeDocument/2006/relationships/customXml" Target="../ink/ink2471.xml"/><Relationship Id="rId12" Type="http://schemas.openxmlformats.org/officeDocument/2006/relationships/image" Target="../media/image2670.png"/><Relationship Id="rId17" Type="http://schemas.openxmlformats.org/officeDocument/2006/relationships/customXml" Target="../ink/ink2400.xml"/><Relationship Id="rId33" Type="http://schemas.openxmlformats.org/officeDocument/2006/relationships/customXml" Target="../ink/ink2408.xml"/><Relationship Id="rId38" Type="http://schemas.openxmlformats.org/officeDocument/2006/relationships/image" Target="../media/image2800.png"/><Relationship Id="rId59" Type="http://schemas.openxmlformats.org/officeDocument/2006/relationships/customXml" Target="../ink/ink2421.xml"/><Relationship Id="rId103" Type="http://schemas.openxmlformats.org/officeDocument/2006/relationships/customXml" Target="../ink/ink2443.xml"/><Relationship Id="rId108" Type="http://schemas.openxmlformats.org/officeDocument/2006/relationships/image" Target="../media/image425.png"/><Relationship Id="rId124" Type="http://schemas.openxmlformats.org/officeDocument/2006/relationships/customXml" Target="../ink/ink2454.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429.xml"/><Relationship Id="rId91" Type="http://schemas.openxmlformats.org/officeDocument/2006/relationships/customXml" Target="../ink/ink2437.xml"/><Relationship Id="rId96" Type="http://schemas.openxmlformats.org/officeDocument/2006/relationships/image" Target="../media/image419.png"/><Relationship Id="rId140" Type="http://schemas.openxmlformats.org/officeDocument/2006/relationships/customXml" Target="../ink/ink2462.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99.xml"/><Relationship Id="rId23" Type="http://schemas.openxmlformats.org/officeDocument/2006/relationships/customXml" Target="../ink/ink2403.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416.xml"/><Relationship Id="rId57" Type="http://schemas.openxmlformats.org/officeDocument/2006/relationships/customXml" Target="../ink/ink2420.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51.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407.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424.xml"/><Relationship Id="rId73" Type="http://schemas.openxmlformats.org/officeDocument/2006/relationships/customXml" Target="../ink/ink2428.xml"/><Relationship Id="rId78" Type="http://schemas.openxmlformats.org/officeDocument/2006/relationships/image" Target="../media/image4100.png"/><Relationship Id="rId81" Type="http://schemas.openxmlformats.org/officeDocument/2006/relationships/customXml" Target="../ink/ink2432.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441.xml"/><Relationship Id="rId101" Type="http://schemas.openxmlformats.org/officeDocument/2006/relationships/customXml" Target="../ink/ink2442.xml"/><Relationship Id="rId122" Type="http://schemas.openxmlformats.org/officeDocument/2006/relationships/customXml" Target="../ink/ink2453.xml"/><Relationship Id="rId130" Type="http://schemas.openxmlformats.org/officeDocument/2006/relationships/customXml" Target="../ink/ink2457.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66.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96.xml"/><Relationship Id="rId172" Type="http://schemas.openxmlformats.org/officeDocument/2006/relationships/customXml" Target="../ink/ink2469.xml"/><Relationship Id="rId180" Type="http://schemas.openxmlformats.org/officeDocument/2006/relationships/customXml" Target="../ink/ink2473.xml"/><Relationship Id="rId13" Type="http://schemas.openxmlformats.org/officeDocument/2006/relationships/customXml" Target="../ink/ink2398.xml"/><Relationship Id="rId18" Type="http://schemas.openxmlformats.org/officeDocument/2006/relationships/image" Target="../media/image2700.png"/><Relationship Id="rId39" Type="http://schemas.openxmlformats.org/officeDocument/2006/relationships/customXml" Target="../ink/ink2411.xml"/><Relationship Id="rId109" Type="http://schemas.openxmlformats.org/officeDocument/2006/relationships/customXml" Target="../ink/ink2446.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419.xml"/><Relationship Id="rId76" Type="http://schemas.openxmlformats.org/officeDocument/2006/relationships/image" Target="../media/image4090.png"/><Relationship Id="rId97" Type="http://schemas.openxmlformats.org/officeDocument/2006/relationships/customXml" Target="../ink/ink2440.xml"/><Relationship Id="rId104" Type="http://schemas.openxmlformats.org/officeDocument/2006/relationships/image" Target="../media/image423.png"/><Relationship Id="rId120" Type="http://schemas.openxmlformats.org/officeDocument/2006/relationships/customXml" Target="../ink/ink2452.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65.xml"/><Relationship Id="rId7" Type="http://schemas.openxmlformats.org/officeDocument/2006/relationships/customXml" Target="../ink/ink2395.xml"/><Relationship Id="rId71" Type="http://schemas.openxmlformats.org/officeDocument/2006/relationships/customXml" Target="../ink/ink2427.xml"/><Relationship Id="rId92" Type="http://schemas.openxmlformats.org/officeDocument/2006/relationships/image" Target="../media/image417.png"/><Relationship Id="rId2" Type="http://schemas.openxmlformats.org/officeDocument/2006/relationships/customXml" Target="../ink/ink2393.xml"/><Relationship Id="rId29" Type="http://schemas.openxmlformats.org/officeDocument/2006/relationships/customXml" Target="../ink/ink2406.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414.xml"/><Relationship Id="rId66" Type="http://schemas.openxmlformats.org/officeDocument/2006/relationships/image" Target="../media/image4040.png"/><Relationship Id="rId87" Type="http://schemas.openxmlformats.org/officeDocument/2006/relationships/customXml" Target="../ink/ink2435.xml"/><Relationship Id="rId110" Type="http://schemas.openxmlformats.org/officeDocument/2006/relationships/image" Target="../media/image426.png"/><Relationship Id="rId115" Type="http://schemas.openxmlformats.org/officeDocument/2006/relationships/customXml" Target="../ink/ink2449.xml"/><Relationship Id="rId131" Type="http://schemas.openxmlformats.org/officeDocument/2006/relationships/image" Target="../media/image7.png"/><Relationship Id="rId136" Type="http://schemas.openxmlformats.org/officeDocument/2006/relationships/customXml" Target="../ink/ink2460.xml"/><Relationship Id="rId178" Type="http://schemas.openxmlformats.org/officeDocument/2006/relationships/customXml" Target="../ink/ink2472.xml"/><Relationship Id="rId61" Type="http://schemas.openxmlformats.org/officeDocument/2006/relationships/customXml" Target="../ink/ink2422.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401.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409.xml"/><Relationship Id="rId56" Type="http://schemas.openxmlformats.org/officeDocument/2006/relationships/image" Target="../media/image3990.png"/><Relationship Id="rId77" Type="http://schemas.openxmlformats.org/officeDocument/2006/relationships/customXml" Target="../ink/ink2430.xml"/><Relationship Id="rId100" Type="http://schemas.openxmlformats.org/officeDocument/2006/relationships/image" Target="../media/image421.png"/><Relationship Id="rId105" Type="http://schemas.openxmlformats.org/officeDocument/2006/relationships/customXml" Target="../ink/ink2444.xml"/><Relationship Id="rId126" Type="http://schemas.openxmlformats.org/officeDocument/2006/relationships/customXml" Target="../ink/ink2455.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417.xml"/><Relationship Id="rId72" Type="http://schemas.openxmlformats.org/officeDocument/2006/relationships/image" Target="../media/image4070.png"/><Relationship Id="rId93" Type="http://schemas.openxmlformats.org/officeDocument/2006/relationships/customXml" Target="../ink/ink2438.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63.xml"/><Relationship Id="rId3" Type="http://schemas.openxmlformats.org/officeDocument/2006/relationships/image" Target="../media/image1.png"/><Relationship Id="rId25" Type="http://schemas.openxmlformats.org/officeDocument/2006/relationships/customXml" Target="../ink/ink2404.xml"/><Relationship Id="rId46" Type="http://schemas.openxmlformats.org/officeDocument/2006/relationships/image" Target="../media/image2840.png"/><Relationship Id="rId67" Type="http://schemas.openxmlformats.org/officeDocument/2006/relationships/customXml" Target="../ink/ink2425.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412.xml"/><Relationship Id="rId62" Type="http://schemas.openxmlformats.org/officeDocument/2006/relationships/image" Target="../media/image4020.png"/><Relationship Id="rId83" Type="http://schemas.openxmlformats.org/officeDocument/2006/relationships/customXml" Target="../ink/ink2433.xml"/><Relationship Id="rId88" Type="http://schemas.openxmlformats.org/officeDocument/2006/relationships/image" Target="../media/image4150.png"/><Relationship Id="rId111" Type="http://schemas.openxmlformats.org/officeDocument/2006/relationships/customXml" Target="../ink/ink2447.xml"/><Relationship Id="rId132" Type="http://schemas.openxmlformats.org/officeDocument/2006/relationships/customXml" Target="../ink/ink2458.xml"/><Relationship Id="rId174" Type="http://schemas.openxmlformats.org/officeDocument/2006/relationships/customXml" Target="../ink/ink2470.xml"/><Relationship Id="rId179" Type="http://schemas.openxmlformats.org/officeDocument/2006/relationships/image" Target="../media/image22.png"/></Relationships>
</file>

<file path=ppt/slides/_rels/slide109.xml.rels><?xml version="1.0" encoding="UTF-8" standalone="yes"?>
<Relationships xmlns="http://schemas.openxmlformats.org/package/2006/relationships"><Relationship Id="rId26" Type="http://schemas.openxmlformats.org/officeDocument/2006/relationships/customXml" Target="../ink/ink2485.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93.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506.xml"/><Relationship Id="rId84" Type="http://schemas.openxmlformats.org/officeDocument/2006/relationships/customXml" Target="../ink/ink2514.xml"/><Relationship Id="rId89" Type="http://schemas.openxmlformats.org/officeDocument/2006/relationships/image" Target="../media/image430.png"/><Relationship Id="rId112" Type="http://schemas.openxmlformats.org/officeDocument/2006/relationships/customXml" Target="../ink/ink2528.xml"/><Relationship Id="rId133" Type="http://schemas.openxmlformats.org/officeDocument/2006/relationships/image" Target="../media/image10.png"/><Relationship Id="rId138" Type="http://schemas.openxmlformats.org/officeDocument/2006/relationships/customXml" Target="../ink/ink2541.xml"/><Relationship Id="rId175" Type="http://schemas.openxmlformats.org/officeDocument/2006/relationships/image" Target="../media/image20.png"/><Relationship Id="rId170" Type="http://schemas.openxmlformats.org/officeDocument/2006/relationships/customXml" Target="../ink/ink2546.xml"/><Relationship Id="rId16" Type="http://schemas.openxmlformats.org/officeDocument/2006/relationships/customXml" Target="../ink/ink2480.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88.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501.xml"/><Relationship Id="rId74" Type="http://schemas.openxmlformats.org/officeDocument/2006/relationships/customXml" Target="../ink/ink2509.xml"/><Relationship Id="rId79" Type="http://schemas.openxmlformats.org/officeDocument/2006/relationships/image" Target="../media/image425.png"/><Relationship Id="rId102" Type="http://schemas.openxmlformats.org/officeDocument/2006/relationships/customXml" Target="../ink/ink2523.xml"/><Relationship Id="rId123" Type="http://schemas.openxmlformats.org/officeDocument/2006/relationships/image" Target="../media/image5.png"/><Relationship Id="rId128" Type="http://schemas.openxmlformats.org/officeDocument/2006/relationships/customXml" Target="../ink/ink2536.xml"/><Relationship Id="rId144" Type="http://schemas.openxmlformats.org/officeDocument/2006/relationships/customXml" Target="../ink/ink2544.xml"/><Relationship Id="rId5" Type="http://schemas.openxmlformats.org/officeDocument/2006/relationships/image" Target="../media/image2630.png"/><Relationship Id="rId90" Type="http://schemas.openxmlformats.org/officeDocument/2006/relationships/customXml" Target="../ink/ink2517.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83.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96.xml"/><Relationship Id="rId64" Type="http://schemas.openxmlformats.org/officeDocument/2006/relationships/customXml" Target="../ink/ink2504.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531.xml"/><Relationship Id="rId134" Type="http://schemas.openxmlformats.org/officeDocument/2006/relationships/customXml" Target="../ink/ink2539.xml"/><Relationship Id="rId139" Type="http://schemas.openxmlformats.org/officeDocument/2006/relationships/image" Target="../media/image13.png"/><Relationship Id="rId80" Type="http://schemas.openxmlformats.org/officeDocument/2006/relationships/customXml" Target="../ink/ink2512.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49.xml"/><Relationship Id="rId12" Type="http://schemas.openxmlformats.org/officeDocument/2006/relationships/customXml" Target="../ink/ink2478.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91.xml"/><Relationship Id="rId59" Type="http://schemas.openxmlformats.org/officeDocument/2006/relationships/image" Target="../media/image4150.png"/><Relationship Id="rId103" Type="http://schemas.openxmlformats.org/officeDocument/2006/relationships/image" Target="../media/image443.png"/><Relationship Id="rId108" Type="http://schemas.openxmlformats.org/officeDocument/2006/relationships/customXml" Target="../ink/ink2526.xml"/><Relationship Id="rId124" Type="http://schemas.openxmlformats.org/officeDocument/2006/relationships/customXml" Target="../ink/ink2534.xml"/><Relationship Id="rId129" Type="http://schemas.openxmlformats.org/officeDocument/2006/relationships/image" Target="../media/image8.png"/><Relationship Id="rId20" Type="http://schemas.openxmlformats.org/officeDocument/2006/relationships/customXml" Target="../ink/ink2482.xml"/><Relationship Id="rId41" Type="http://schemas.openxmlformats.org/officeDocument/2006/relationships/image" Target="../media/image2810.png"/><Relationship Id="rId54" Type="http://schemas.openxmlformats.org/officeDocument/2006/relationships/customXml" Target="../ink/ink2499.xml"/><Relationship Id="rId62" Type="http://schemas.openxmlformats.org/officeDocument/2006/relationships/customXml" Target="../ink/ink2503.xml"/><Relationship Id="rId70" Type="http://schemas.openxmlformats.org/officeDocument/2006/relationships/customXml" Target="../ink/ink2507.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516.xml"/><Relationship Id="rId91" Type="http://schemas.openxmlformats.org/officeDocument/2006/relationships/image" Target="../media/image431.png"/><Relationship Id="rId96" Type="http://schemas.openxmlformats.org/officeDocument/2006/relationships/customXml" Target="../ink/ink2520.xml"/><Relationship Id="rId111" Type="http://schemas.openxmlformats.org/officeDocument/2006/relationships/image" Target="../media/image447.png"/><Relationship Id="rId132" Type="http://schemas.openxmlformats.org/officeDocument/2006/relationships/customXml" Target="../ink/ink2538.xml"/><Relationship Id="rId140" Type="http://schemas.openxmlformats.org/officeDocument/2006/relationships/customXml" Target="../ink/ink2542.xml"/><Relationship Id="rId145" Type="http://schemas.openxmlformats.org/officeDocument/2006/relationships/image" Target="../media/image16.png"/><Relationship Id="rId174" Type="http://schemas.openxmlformats.org/officeDocument/2006/relationships/customXml" Target="../ink/ink254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75.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86.xml"/><Relationship Id="rId36" Type="http://schemas.openxmlformats.org/officeDocument/2006/relationships/customXml" Target="../ink/ink2490.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525.xml"/><Relationship Id="rId114" Type="http://schemas.openxmlformats.org/officeDocument/2006/relationships/customXml" Target="../ink/ink2529.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77.xml"/><Relationship Id="rId31" Type="http://schemas.openxmlformats.org/officeDocument/2006/relationships/image" Target="../media/image2760.png"/><Relationship Id="rId44" Type="http://schemas.openxmlformats.org/officeDocument/2006/relationships/customXml" Target="../ink/ink2494.xml"/><Relationship Id="rId52" Type="http://schemas.openxmlformats.org/officeDocument/2006/relationships/customXml" Target="../ink/ink2498.xml"/><Relationship Id="rId60" Type="http://schemas.openxmlformats.org/officeDocument/2006/relationships/customXml" Target="../ink/ink2502.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511.xml"/><Relationship Id="rId81" Type="http://schemas.openxmlformats.org/officeDocument/2006/relationships/image" Target="../media/image426.png"/><Relationship Id="rId86" Type="http://schemas.openxmlformats.org/officeDocument/2006/relationships/customXml" Target="../ink/ink2515.xml"/><Relationship Id="rId94" Type="http://schemas.openxmlformats.org/officeDocument/2006/relationships/customXml" Target="../ink/ink2519.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533.xml"/><Relationship Id="rId130" Type="http://schemas.openxmlformats.org/officeDocument/2006/relationships/customXml" Target="../ink/ink2537.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47.xml"/><Relationship Id="rId180" Type="http://schemas.openxmlformats.org/officeDocument/2006/relationships/customXml" Target="../ink/ink2551.xml"/><Relationship Id="rId13" Type="http://schemas.openxmlformats.org/officeDocument/2006/relationships/image" Target="../media/image2670.png"/><Relationship Id="rId18" Type="http://schemas.openxmlformats.org/officeDocument/2006/relationships/customXml" Target="../ink/ink2481.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89.xml"/><Relationship Id="rId50" Type="http://schemas.openxmlformats.org/officeDocument/2006/relationships/customXml" Target="../ink/ink2497.xml"/><Relationship Id="rId55" Type="http://schemas.openxmlformats.org/officeDocument/2006/relationships/image" Target="../media/image3980.png"/><Relationship Id="rId76" Type="http://schemas.openxmlformats.org/officeDocument/2006/relationships/customXml" Target="../ink/ink2510.xml"/><Relationship Id="rId97" Type="http://schemas.openxmlformats.org/officeDocument/2006/relationships/image" Target="../media/image434.png"/><Relationship Id="rId104" Type="http://schemas.openxmlformats.org/officeDocument/2006/relationships/customXml" Target="../ink/ink2524.xml"/><Relationship Id="rId120" Type="http://schemas.openxmlformats.org/officeDocument/2006/relationships/customXml" Target="../ink/ink2532.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45.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518.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84.xml"/><Relationship Id="rId40" Type="http://schemas.openxmlformats.org/officeDocument/2006/relationships/customXml" Target="../ink/ink2492.xml"/><Relationship Id="rId45" Type="http://schemas.openxmlformats.org/officeDocument/2006/relationships/image" Target="../media/image2830.png"/><Relationship Id="rId66" Type="http://schemas.openxmlformats.org/officeDocument/2006/relationships/customXml" Target="../ink/ink2505.xml"/><Relationship Id="rId87" Type="http://schemas.openxmlformats.org/officeDocument/2006/relationships/image" Target="../media/image429.png"/><Relationship Id="rId110" Type="http://schemas.openxmlformats.org/officeDocument/2006/relationships/customXml" Target="../ink/ink2527.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540.xml"/><Relationship Id="rId178" Type="http://schemas.openxmlformats.org/officeDocument/2006/relationships/customXml" Target="../ink/ink2550.xml"/><Relationship Id="rId61" Type="http://schemas.openxmlformats.org/officeDocument/2006/relationships/image" Target="../media/image4160.png"/><Relationship Id="rId82" Type="http://schemas.openxmlformats.org/officeDocument/2006/relationships/customXml" Target="../ink/ink2513.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79.xml"/><Relationship Id="rId30" Type="http://schemas.openxmlformats.org/officeDocument/2006/relationships/customXml" Target="../ink/ink2487.xml"/><Relationship Id="rId35" Type="http://schemas.openxmlformats.org/officeDocument/2006/relationships/image" Target="../media/image2780.png"/><Relationship Id="rId56" Type="http://schemas.openxmlformats.org/officeDocument/2006/relationships/customXml" Target="../ink/ink2500.xml"/><Relationship Id="rId77" Type="http://schemas.openxmlformats.org/officeDocument/2006/relationships/image" Target="../media/image424.png"/><Relationship Id="rId100" Type="http://schemas.openxmlformats.org/officeDocument/2006/relationships/customXml" Target="../ink/ink2522.xml"/><Relationship Id="rId105" Type="http://schemas.openxmlformats.org/officeDocument/2006/relationships/image" Target="../media/image444.png"/><Relationship Id="rId126" Type="http://schemas.openxmlformats.org/officeDocument/2006/relationships/customXml" Target="../ink/ink2535.xml"/><Relationship Id="rId8" Type="http://schemas.openxmlformats.org/officeDocument/2006/relationships/customXml" Target="../ink/ink2476.xml"/><Relationship Id="rId51" Type="http://schemas.openxmlformats.org/officeDocument/2006/relationships/image" Target="../media/image3960.png"/><Relationship Id="rId72" Type="http://schemas.openxmlformats.org/officeDocument/2006/relationships/customXml" Target="../ink/ink2508.xml"/><Relationship Id="rId93" Type="http://schemas.openxmlformats.org/officeDocument/2006/relationships/image" Target="../media/image432.png"/><Relationship Id="rId98" Type="http://schemas.openxmlformats.org/officeDocument/2006/relationships/customXml" Target="../ink/ink2521.xml"/><Relationship Id="rId121" Type="http://schemas.openxmlformats.org/officeDocument/2006/relationships/image" Target="../media/image4.png"/><Relationship Id="rId142" Type="http://schemas.openxmlformats.org/officeDocument/2006/relationships/customXml" Target="../ink/ink2543.xml"/><Relationship Id="rId3" Type="http://schemas.openxmlformats.org/officeDocument/2006/relationships/customXml" Target="../ink/ink2474.xml"/><Relationship Id="rId25" Type="http://schemas.openxmlformats.org/officeDocument/2006/relationships/image" Target="../media/image2730.png"/><Relationship Id="rId46" Type="http://schemas.openxmlformats.org/officeDocument/2006/relationships/customXml" Target="../ink/ink2495.xml"/><Relationship Id="rId67" Type="http://schemas.openxmlformats.org/officeDocument/2006/relationships/image" Target="../media/image419.png"/><Relationship Id="rId116" Type="http://schemas.openxmlformats.org/officeDocument/2006/relationships/customXml" Target="../ink/ink2530.xml"/><Relationship Id="rId137"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11.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471.png"/></Relationships>
</file>

<file path=ppt/slides/_rels/slide127.xml.rels><?xml version="1.0" encoding="UTF-8" standalone="yes"?>
<Relationships xmlns="http://schemas.openxmlformats.org/package/2006/relationships"><Relationship Id="rId26" Type="http://schemas.openxmlformats.org/officeDocument/2006/relationships/customXml" Target="../ink/ink2563.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71.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84.xml"/><Relationship Id="rId84" Type="http://schemas.openxmlformats.org/officeDocument/2006/relationships/customXml" Target="../ink/ink2592.xml"/><Relationship Id="rId89" Type="http://schemas.openxmlformats.org/officeDocument/2006/relationships/image" Target="../media/image488.png"/><Relationship Id="rId112" Type="http://schemas.openxmlformats.org/officeDocument/2006/relationships/customXml" Target="../ink/ink2606.xml"/><Relationship Id="rId175" Type="http://schemas.openxmlformats.org/officeDocument/2006/relationships/image" Target="../media/image20.png"/><Relationship Id="rId170" Type="http://schemas.openxmlformats.org/officeDocument/2006/relationships/customXml" Target="../ink/ink2612.xml"/><Relationship Id="rId16" Type="http://schemas.openxmlformats.org/officeDocument/2006/relationships/customXml" Target="../ink/ink2558.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66.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579.xml"/><Relationship Id="rId74" Type="http://schemas.openxmlformats.org/officeDocument/2006/relationships/customXml" Target="../ink/ink2587.xml"/><Relationship Id="rId79" Type="http://schemas.openxmlformats.org/officeDocument/2006/relationships/image" Target="../media/image483.png"/><Relationship Id="rId102" Type="http://schemas.openxmlformats.org/officeDocument/2006/relationships/customXml" Target="../ink/ink2601.xml"/><Relationship Id="rId5" Type="http://schemas.openxmlformats.org/officeDocument/2006/relationships/image" Target="../media/image3920.png"/><Relationship Id="rId90" Type="http://schemas.openxmlformats.org/officeDocument/2006/relationships/customXml" Target="../ink/ink2595.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57.xml"/><Relationship Id="rId22" Type="http://schemas.openxmlformats.org/officeDocument/2006/relationships/customXml" Target="../ink/ink2561.xml"/><Relationship Id="rId27" Type="http://schemas.openxmlformats.org/officeDocument/2006/relationships/image" Target="../media/image4570.png"/><Relationship Id="rId30" Type="http://schemas.openxmlformats.org/officeDocument/2006/relationships/customXml" Target="../ink/ink2565.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74.xml"/><Relationship Id="rId56" Type="http://schemas.openxmlformats.org/officeDocument/2006/relationships/customXml" Target="../ink/ink2578.xml"/><Relationship Id="rId64" Type="http://schemas.openxmlformats.org/officeDocument/2006/relationships/customXml" Target="../ink/ink2582.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600.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609.xml"/><Relationship Id="rId8" Type="http://schemas.openxmlformats.org/officeDocument/2006/relationships/customXml" Target="../ink/ink2554.xml"/><Relationship Id="rId51" Type="http://schemas.openxmlformats.org/officeDocument/2006/relationships/image" Target="../media/image4690.png"/><Relationship Id="rId72" Type="http://schemas.openxmlformats.org/officeDocument/2006/relationships/customXml" Target="../ink/ink2586.xml"/><Relationship Id="rId80" Type="http://schemas.openxmlformats.org/officeDocument/2006/relationships/customXml" Target="../ink/ink2590.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99.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615.xml"/><Relationship Id="rId3" Type="http://schemas.openxmlformats.org/officeDocument/2006/relationships/customXml" Target="../ink/ink2552.xml"/><Relationship Id="rId12" Type="http://schemas.openxmlformats.org/officeDocument/2006/relationships/customXml" Target="../ink/ink2556.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69.xml"/><Relationship Id="rId46" Type="http://schemas.openxmlformats.org/officeDocument/2006/relationships/customXml" Target="../ink/ink2573.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604.xml"/><Relationship Id="rId116" Type="http://schemas.openxmlformats.org/officeDocument/2006/relationships/customXml" Target="../ink/ink2608.xml"/><Relationship Id="rId20" Type="http://schemas.openxmlformats.org/officeDocument/2006/relationships/customXml" Target="../ink/ink2560.xml"/><Relationship Id="rId41" Type="http://schemas.openxmlformats.org/officeDocument/2006/relationships/image" Target="../media/image4640.png"/><Relationship Id="rId54" Type="http://schemas.openxmlformats.org/officeDocument/2006/relationships/customXml" Target="../ink/ink2577.xml"/><Relationship Id="rId62" Type="http://schemas.openxmlformats.org/officeDocument/2006/relationships/customXml" Target="../ink/ink2581.xml"/><Relationship Id="rId70" Type="http://schemas.openxmlformats.org/officeDocument/2006/relationships/customXml" Target="../ink/ink2585.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94.xml"/><Relationship Id="rId91" Type="http://schemas.openxmlformats.org/officeDocument/2006/relationships/image" Target="../media/image1.png"/><Relationship Id="rId96" Type="http://schemas.openxmlformats.org/officeDocument/2006/relationships/customXml" Target="../ink/ink2598.xml"/><Relationship Id="rId111" Type="http://schemas.openxmlformats.org/officeDocument/2006/relationships/image" Target="../media/image11.png"/><Relationship Id="rId174" Type="http://schemas.openxmlformats.org/officeDocument/2006/relationships/customXml" Target="../ink/ink261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53.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64.xml"/><Relationship Id="rId36" Type="http://schemas.openxmlformats.org/officeDocument/2006/relationships/customXml" Target="../ink/ink2568.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customXml" Target="../ink/ink2603.xml"/><Relationship Id="rId114" Type="http://schemas.openxmlformats.org/officeDocument/2006/relationships/customXml" Target="../ink/ink2607.xml"/><Relationship Id="rId119" Type="http://schemas.openxmlformats.org/officeDocument/2006/relationships/image" Target="../media/image15.png"/><Relationship Id="rId10" Type="http://schemas.openxmlformats.org/officeDocument/2006/relationships/customXml" Target="../ink/ink2555.xml"/><Relationship Id="rId31" Type="http://schemas.openxmlformats.org/officeDocument/2006/relationships/image" Target="../media/image4590.png"/><Relationship Id="rId44" Type="http://schemas.openxmlformats.org/officeDocument/2006/relationships/customXml" Target="../ink/ink2572.xml"/><Relationship Id="rId52" Type="http://schemas.openxmlformats.org/officeDocument/2006/relationships/customXml" Target="../ink/ink2576.xml"/><Relationship Id="rId60" Type="http://schemas.openxmlformats.org/officeDocument/2006/relationships/customXml" Target="../ink/ink2580.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89.xml"/><Relationship Id="rId81" Type="http://schemas.openxmlformats.org/officeDocument/2006/relationships/image" Target="../media/image484.png"/><Relationship Id="rId86" Type="http://schemas.openxmlformats.org/officeDocument/2006/relationships/customXml" Target="../ink/ink2593.xml"/><Relationship Id="rId94" Type="http://schemas.openxmlformats.org/officeDocument/2006/relationships/customXml" Target="../ink/ink2597.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611.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13.xml"/><Relationship Id="rId180" Type="http://schemas.openxmlformats.org/officeDocument/2006/relationships/customXml" Target="../ink/ink2617.xml"/><Relationship Id="rId13" Type="http://schemas.openxmlformats.org/officeDocument/2006/relationships/image" Target="../media/image4500.png"/><Relationship Id="rId18" Type="http://schemas.openxmlformats.org/officeDocument/2006/relationships/customXml" Target="../ink/ink2559.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67.xml"/><Relationship Id="rId50" Type="http://schemas.openxmlformats.org/officeDocument/2006/relationships/customXml" Target="../ink/ink2575.xml"/><Relationship Id="rId55" Type="http://schemas.openxmlformats.org/officeDocument/2006/relationships/image" Target="../media/image4710.png"/><Relationship Id="rId76" Type="http://schemas.openxmlformats.org/officeDocument/2006/relationships/customXml" Target="../ink/ink2588.xml"/><Relationship Id="rId97" Type="http://schemas.openxmlformats.org/officeDocument/2006/relationships/image" Target="../media/image4.png"/><Relationship Id="rId104" Type="http://schemas.openxmlformats.org/officeDocument/2006/relationships/customXml" Target="../ink/ink2602.xml"/><Relationship Id="rId120" Type="http://schemas.openxmlformats.org/officeDocument/2006/relationships/customXml" Target="../ink/ink2610.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96.xml"/><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562.xml"/><Relationship Id="rId40" Type="http://schemas.openxmlformats.org/officeDocument/2006/relationships/customXml" Target="../ink/ink2570.xml"/><Relationship Id="rId45" Type="http://schemas.openxmlformats.org/officeDocument/2006/relationships/image" Target="../media/image4660.png"/><Relationship Id="rId66" Type="http://schemas.openxmlformats.org/officeDocument/2006/relationships/customXml" Target="../ink/ink2583.xml"/><Relationship Id="rId87" Type="http://schemas.openxmlformats.org/officeDocument/2006/relationships/image" Target="../media/image487.png"/><Relationship Id="rId110" Type="http://schemas.openxmlformats.org/officeDocument/2006/relationships/customXml" Target="../ink/ink2605.xml"/><Relationship Id="rId115" Type="http://schemas.openxmlformats.org/officeDocument/2006/relationships/image" Target="../media/image13.png"/><Relationship Id="rId178" Type="http://schemas.openxmlformats.org/officeDocument/2006/relationships/customXml" Target="../ink/ink2616.xml"/><Relationship Id="rId61" Type="http://schemas.openxmlformats.org/officeDocument/2006/relationships/image" Target="../media/image474.png"/><Relationship Id="rId82" Type="http://schemas.openxmlformats.org/officeDocument/2006/relationships/customXml" Target="../ink/ink2591.xml"/><Relationship Id="rId173" Type="http://schemas.openxmlformats.org/officeDocument/2006/relationships/image" Target="../media/image19.png"/><Relationship Id="rId19" Type="http://schemas.openxmlformats.org/officeDocument/2006/relationships/image" Target="../media/image4530.png"/></Relationships>
</file>

<file path=ppt/slides/_rels/slide128.xml.rels><?xml version="1.0" encoding="UTF-8" standalone="yes"?>
<Relationships xmlns="http://schemas.openxmlformats.org/package/2006/relationships"><Relationship Id="rId26" Type="http://schemas.openxmlformats.org/officeDocument/2006/relationships/customXml" Target="../ink/ink2629.xml"/><Relationship Id="rId117" Type="http://schemas.openxmlformats.org/officeDocument/2006/relationships/customXml" Target="../ink/ink2674.xml"/><Relationship Id="rId21" Type="http://schemas.openxmlformats.org/officeDocument/2006/relationships/image" Target="../media/image4540.png"/><Relationship Id="rId42" Type="http://schemas.openxmlformats.org/officeDocument/2006/relationships/customXml" Target="../ink/ink2637.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50.xml"/><Relationship Id="rId84" Type="http://schemas.openxmlformats.org/officeDocument/2006/relationships/image" Target="../media/image485.png"/><Relationship Id="rId89" Type="http://schemas.openxmlformats.org/officeDocument/2006/relationships/customXml" Target="../ink/ink2660.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78.xml"/><Relationship Id="rId16" Type="http://schemas.openxmlformats.org/officeDocument/2006/relationships/customXml" Target="../ink/ink2624.xml"/><Relationship Id="rId107" Type="http://schemas.openxmlformats.org/officeDocument/2006/relationships/customXml" Target="../ink/ink2669.xml"/><Relationship Id="rId11" Type="http://schemas.openxmlformats.org/officeDocument/2006/relationships/image" Target="../media/image4490.png"/><Relationship Id="rId32" Type="http://schemas.openxmlformats.org/officeDocument/2006/relationships/customXml" Target="../ink/ink2632.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645.xml"/><Relationship Id="rId74" Type="http://schemas.openxmlformats.org/officeDocument/2006/relationships/customXml" Target="../ink/ink2653.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77.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63.xml"/><Relationship Id="rId181" Type="http://schemas.openxmlformats.org/officeDocument/2006/relationships/image" Target="../media/image23.png"/><Relationship Id="rId14" Type="http://schemas.openxmlformats.org/officeDocument/2006/relationships/customXml" Target="../ink/ink2623.xml"/><Relationship Id="rId22" Type="http://schemas.openxmlformats.org/officeDocument/2006/relationships/customXml" Target="../ink/ink2627.xml"/><Relationship Id="rId27" Type="http://schemas.openxmlformats.org/officeDocument/2006/relationships/image" Target="../media/image4570.png"/><Relationship Id="rId30" Type="http://schemas.openxmlformats.org/officeDocument/2006/relationships/customXml" Target="../ink/ink2631.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640.xml"/><Relationship Id="rId56" Type="http://schemas.openxmlformats.org/officeDocument/2006/relationships/customXml" Target="../ink/ink2644.xml"/><Relationship Id="rId64" Type="http://schemas.openxmlformats.org/officeDocument/2006/relationships/customXml" Target="../ink/ink2648.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68.xml"/><Relationship Id="rId113" Type="http://schemas.openxmlformats.org/officeDocument/2006/relationships/customXml" Target="../ink/ink2672.xml"/><Relationship Id="rId118" Type="http://schemas.openxmlformats.org/officeDocument/2006/relationships/image" Target="../media/image14.png"/><Relationship Id="rId8" Type="http://schemas.openxmlformats.org/officeDocument/2006/relationships/customXml" Target="../ink/ink2620.xml"/><Relationship Id="rId51" Type="http://schemas.openxmlformats.org/officeDocument/2006/relationships/image" Target="../media/image4690.png"/><Relationship Id="rId72" Type="http://schemas.openxmlformats.org/officeDocument/2006/relationships/customXml" Target="../ink/ink2652.xml"/><Relationship Id="rId80" Type="http://schemas.openxmlformats.org/officeDocument/2006/relationships/customXml" Target="../ink/ink2656.xml"/><Relationship Id="rId85" Type="http://schemas.openxmlformats.org/officeDocument/2006/relationships/customXml" Target="../ink/ink2658.xml"/><Relationship Id="rId93" Type="http://schemas.openxmlformats.org/officeDocument/2006/relationships/customXml" Target="../ink/ink2662.xml"/><Relationship Id="rId98" Type="http://schemas.openxmlformats.org/officeDocument/2006/relationships/image" Target="../media/image4.png"/><Relationship Id="rId121" Type="http://schemas.openxmlformats.org/officeDocument/2006/relationships/customXml" Target="../ink/ink2676.xml"/><Relationship Id="rId171" Type="http://schemas.openxmlformats.org/officeDocument/2006/relationships/image" Target="../media/image18.png"/><Relationship Id="rId176" Type="http://schemas.openxmlformats.org/officeDocument/2006/relationships/customXml" Target="../ink/ink2681.xml"/><Relationship Id="rId3" Type="http://schemas.openxmlformats.org/officeDocument/2006/relationships/customXml" Target="../ink/ink2618.xml"/><Relationship Id="rId12" Type="http://schemas.openxmlformats.org/officeDocument/2006/relationships/customXml" Target="../ink/ink2622.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635.xml"/><Relationship Id="rId46" Type="http://schemas.openxmlformats.org/officeDocument/2006/relationships/customXml" Target="../ink/ink2639.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67.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626.xml"/><Relationship Id="rId41" Type="http://schemas.openxmlformats.org/officeDocument/2006/relationships/image" Target="../media/image4640.png"/><Relationship Id="rId54" Type="http://schemas.openxmlformats.org/officeDocument/2006/relationships/customXml" Target="../ink/ink2643.xml"/><Relationship Id="rId62" Type="http://schemas.openxmlformats.org/officeDocument/2006/relationships/customXml" Target="../ink/ink2647.xml"/><Relationship Id="rId70" Type="http://schemas.openxmlformats.org/officeDocument/2006/relationships/customXml" Target="../ink/ink2651.xml"/><Relationship Id="rId75" Type="http://schemas.openxmlformats.org/officeDocument/2006/relationships/image" Target="../media/image481.png"/><Relationship Id="rId83" Type="http://schemas.openxmlformats.org/officeDocument/2006/relationships/customXml" Target="../ink/ink2657.xml"/><Relationship Id="rId88" Type="http://schemas.openxmlformats.org/officeDocument/2006/relationships/image" Target="../media/image487.png"/><Relationship Id="rId91" Type="http://schemas.openxmlformats.org/officeDocument/2006/relationships/customXml" Target="../ink/ink2661.xml"/><Relationship Id="rId96" Type="http://schemas.openxmlformats.org/officeDocument/2006/relationships/image" Target="../media/image3.png"/><Relationship Id="rId111" Type="http://schemas.openxmlformats.org/officeDocument/2006/relationships/customXml" Target="../ink/ink2671.xml"/><Relationship Id="rId174" Type="http://schemas.openxmlformats.org/officeDocument/2006/relationships/customXml" Target="../ink/ink268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619.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630.xml"/><Relationship Id="rId36" Type="http://schemas.openxmlformats.org/officeDocument/2006/relationships/customXml" Target="../ink/ink2634.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75.xml"/><Relationship Id="rId10" Type="http://schemas.openxmlformats.org/officeDocument/2006/relationships/customXml" Target="../ink/ink2621.xml"/><Relationship Id="rId31" Type="http://schemas.openxmlformats.org/officeDocument/2006/relationships/image" Target="../media/image4590.png"/><Relationship Id="rId44" Type="http://schemas.openxmlformats.org/officeDocument/2006/relationships/customXml" Target="../ink/ink2638.xml"/><Relationship Id="rId52" Type="http://schemas.openxmlformats.org/officeDocument/2006/relationships/customXml" Target="../ink/ink2642.xml"/><Relationship Id="rId60" Type="http://schemas.openxmlformats.org/officeDocument/2006/relationships/customXml" Target="../ink/ink2646.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55.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65.xml"/><Relationship Id="rId101" Type="http://schemas.openxmlformats.org/officeDocument/2006/relationships/customXml" Target="../ink/ink2666.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79.xml"/><Relationship Id="rId180" Type="http://schemas.openxmlformats.org/officeDocument/2006/relationships/customXml" Target="../ink/ink2683.xml"/><Relationship Id="rId13" Type="http://schemas.openxmlformats.org/officeDocument/2006/relationships/image" Target="../media/image4500.png"/><Relationship Id="rId18" Type="http://schemas.openxmlformats.org/officeDocument/2006/relationships/customXml" Target="../ink/ink2625.xml"/><Relationship Id="rId39" Type="http://schemas.openxmlformats.org/officeDocument/2006/relationships/image" Target="../media/image4630.png"/><Relationship Id="rId109" Type="http://schemas.openxmlformats.org/officeDocument/2006/relationships/customXml" Target="../ink/ink2670.xml"/><Relationship Id="rId34" Type="http://schemas.openxmlformats.org/officeDocument/2006/relationships/customXml" Target="../ink/ink2633.xml"/><Relationship Id="rId50" Type="http://schemas.openxmlformats.org/officeDocument/2006/relationships/customXml" Target="../ink/ink2641.xml"/><Relationship Id="rId55" Type="http://schemas.openxmlformats.org/officeDocument/2006/relationships/image" Target="../media/image4710.png"/><Relationship Id="rId76" Type="http://schemas.openxmlformats.org/officeDocument/2006/relationships/customXml" Target="../ink/ink2654.xml"/><Relationship Id="rId97" Type="http://schemas.openxmlformats.org/officeDocument/2006/relationships/customXml" Target="../ink/ink2664.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72.png"/><Relationship Id="rId29" Type="http://schemas.openxmlformats.org/officeDocument/2006/relationships/image" Target="../media/image4580.png"/><Relationship Id="rId24" Type="http://schemas.openxmlformats.org/officeDocument/2006/relationships/customXml" Target="../ink/ink2628.xml"/><Relationship Id="rId40" Type="http://schemas.openxmlformats.org/officeDocument/2006/relationships/customXml" Target="../ink/ink2636.xml"/><Relationship Id="rId45" Type="http://schemas.openxmlformats.org/officeDocument/2006/relationships/image" Target="../media/image4660.png"/><Relationship Id="rId66" Type="http://schemas.openxmlformats.org/officeDocument/2006/relationships/customXml" Target="../ink/ink2649.xml"/><Relationship Id="rId87" Type="http://schemas.openxmlformats.org/officeDocument/2006/relationships/customXml" Target="../ink/ink2659.xml"/><Relationship Id="rId110" Type="http://schemas.openxmlformats.org/officeDocument/2006/relationships/image" Target="../media/image10.png"/><Relationship Id="rId115" Type="http://schemas.openxmlformats.org/officeDocument/2006/relationships/customXml" Target="../ink/ink2673.xml"/><Relationship Id="rId178" Type="http://schemas.openxmlformats.org/officeDocument/2006/relationships/customXml" Target="../ink/ink2682.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9.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741.xml"/><Relationship Id="rId21" Type="http://schemas.openxmlformats.org/officeDocument/2006/relationships/customXml" Target="../ink/ink2693.xml"/><Relationship Id="rId42" Type="http://schemas.openxmlformats.org/officeDocument/2006/relationships/image" Target="../media/image4650.png"/><Relationship Id="rId47" Type="http://schemas.openxmlformats.org/officeDocument/2006/relationships/customXml" Target="../ink/ink2706.xml"/><Relationship Id="rId63" Type="http://schemas.openxmlformats.org/officeDocument/2006/relationships/customXml" Target="../ink/ink2714.xml"/><Relationship Id="rId68" Type="http://schemas.openxmlformats.org/officeDocument/2006/relationships/image" Target="../media/image478.png"/><Relationship Id="rId84" Type="http://schemas.openxmlformats.org/officeDocument/2006/relationships/customXml" Target="../ink/ink2724.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44.xml"/><Relationship Id="rId16" Type="http://schemas.openxmlformats.org/officeDocument/2006/relationships/image" Target="../media/image4520.png"/><Relationship Id="rId107" Type="http://schemas.openxmlformats.org/officeDocument/2006/relationships/customXml" Target="../ink/ink2736.xml"/><Relationship Id="rId11" Type="http://schemas.openxmlformats.org/officeDocument/2006/relationships/customXml" Target="../ink/ink2688.xml"/><Relationship Id="rId32" Type="http://schemas.openxmlformats.org/officeDocument/2006/relationships/image" Target="../media/image4600.png"/><Relationship Id="rId37" Type="http://schemas.openxmlformats.org/officeDocument/2006/relationships/customXml" Target="../ink/ink2701.xml"/><Relationship Id="rId53" Type="http://schemas.openxmlformats.org/officeDocument/2006/relationships/customXml" Target="../ink/ink2709.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22.xml"/><Relationship Id="rId102" Type="http://schemas.openxmlformats.org/officeDocument/2006/relationships/image" Target="../media/image7.png"/><Relationship Id="rId5" Type="http://schemas.openxmlformats.org/officeDocument/2006/relationships/customXml" Target="../ink/ink2685.xml"/><Relationship Id="rId90" Type="http://schemas.openxmlformats.org/officeDocument/2006/relationships/customXml" Target="../ink/ink2727.xml"/><Relationship Id="rId95" Type="http://schemas.openxmlformats.org/officeDocument/2006/relationships/customXml" Target="../ink/ink2730.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96.xml"/><Relationship Id="rId30" Type="http://schemas.openxmlformats.org/officeDocument/2006/relationships/image" Target="../media/image4590.png"/><Relationship Id="rId35" Type="http://schemas.openxmlformats.org/officeDocument/2006/relationships/customXml" Target="../ink/ink2700.xml"/><Relationship Id="rId43" Type="http://schemas.openxmlformats.org/officeDocument/2006/relationships/customXml" Target="../ink/ink2704.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17.xml"/><Relationship Id="rId77" Type="http://schemas.openxmlformats.org/officeDocument/2006/relationships/customXml" Target="../ink/ink2721.xml"/><Relationship Id="rId100" Type="http://schemas.openxmlformats.org/officeDocument/2006/relationships/image" Target="../media/image6.png"/><Relationship Id="rId105" Type="http://schemas.openxmlformats.org/officeDocument/2006/relationships/customXml" Target="../ink/ink2735.xml"/><Relationship Id="rId113" Type="http://schemas.openxmlformats.org/officeDocument/2006/relationships/customXml" Target="../ink/ink2739.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708.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729.xml"/><Relationship Id="rId98" Type="http://schemas.openxmlformats.org/officeDocument/2006/relationships/image" Target="../media/image5.png"/><Relationship Id="rId121" Type="http://schemas.openxmlformats.org/officeDocument/2006/relationships/customXml" Target="../ink/ink2743.xml"/><Relationship Id="rId171" Type="http://schemas.openxmlformats.org/officeDocument/2006/relationships/image" Target="../media/image18.png"/><Relationship Id="rId176" Type="http://schemas.openxmlformats.org/officeDocument/2006/relationships/customXml" Target="../ink/ink2747.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91.xml"/><Relationship Id="rId25" Type="http://schemas.openxmlformats.org/officeDocument/2006/relationships/customXml" Target="../ink/ink2695.xml"/><Relationship Id="rId33" Type="http://schemas.openxmlformats.org/officeDocument/2006/relationships/customXml" Target="../ink/ink2699.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12.xml"/><Relationship Id="rId67" Type="http://schemas.openxmlformats.org/officeDocument/2006/relationships/customXml" Target="../ink/ink2716.xml"/><Relationship Id="rId103" Type="http://schemas.openxmlformats.org/officeDocument/2006/relationships/customXml" Target="../ink/ink2734.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703.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20.xml"/><Relationship Id="rId83" Type="http://schemas.openxmlformats.org/officeDocument/2006/relationships/image" Target="../media/image485.png"/><Relationship Id="rId88" Type="http://schemas.openxmlformats.org/officeDocument/2006/relationships/customXml" Target="../ink/ink2726.xml"/><Relationship Id="rId91" Type="http://schemas.openxmlformats.org/officeDocument/2006/relationships/customXml" Target="../ink/ink2728.xml"/><Relationship Id="rId96" Type="http://schemas.openxmlformats.org/officeDocument/2006/relationships/image" Target="../media/image4.png"/><Relationship Id="rId111" Type="http://schemas.openxmlformats.org/officeDocument/2006/relationships/customXml" Target="../ink/ink2738.xml"/><Relationship Id="rId174" Type="http://schemas.openxmlformats.org/officeDocument/2006/relationships/customXml" Target="../ink/ink274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90.xml"/><Relationship Id="rId23" Type="http://schemas.openxmlformats.org/officeDocument/2006/relationships/customXml" Target="../ink/ink2694.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07.xml"/><Relationship Id="rId57" Type="http://schemas.openxmlformats.org/officeDocument/2006/relationships/customXml" Target="../ink/ink2711.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42.xml"/><Relationship Id="rId10" Type="http://schemas.openxmlformats.org/officeDocument/2006/relationships/image" Target="../media/image4490.png"/><Relationship Id="rId31" Type="http://schemas.openxmlformats.org/officeDocument/2006/relationships/customXml" Target="../ink/ink2698.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15.xml"/><Relationship Id="rId73" Type="http://schemas.openxmlformats.org/officeDocument/2006/relationships/customXml" Target="../ink/ink2719.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725.xml"/><Relationship Id="rId94" Type="http://schemas.openxmlformats.org/officeDocument/2006/relationships/image" Target="../media/image3.png"/><Relationship Id="rId99" Type="http://schemas.openxmlformats.org/officeDocument/2006/relationships/customXml" Target="../ink/ink2732.xml"/><Relationship Id="rId101" Type="http://schemas.openxmlformats.org/officeDocument/2006/relationships/customXml" Target="../ink/ink2733.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87.xml"/><Relationship Id="rId172" Type="http://schemas.openxmlformats.org/officeDocument/2006/relationships/customXml" Target="../ink/ink2745.xml"/><Relationship Id="rId180" Type="http://schemas.openxmlformats.org/officeDocument/2006/relationships/customXml" Target="../ink/ink2749.xml"/><Relationship Id="rId13" Type="http://schemas.openxmlformats.org/officeDocument/2006/relationships/customXml" Target="../ink/ink2689.xml"/><Relationship Id="rId18" Type="http://schemas.openxmlformats.org/officeDocument/2006/relationships/image" Target="../media/image4530.png"/><Relationship Id="rId39" Type="http://schemas.openxmlformats.org/officeDocument/2006/relationships/customXml" Target="../ink/ink2702.xml"/><Relationship Id="rId109" Type="http://schemas.openxmlformats.org/officeDocument/2006/relationships/customXml" Target="../ink/ink2737.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10.xml"/><Relationship Id="rId76" Type="http://schemas.openxmlformats.org/officeDocument/2006/relationships/image" Target="../media/image482.png"/><Relationship Id="rId97" Type="http://schemas.openxmlformats.org/officeDocument/2006/relationships/customXml" Target="../ink/ink2731.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86.xml"/><Relationship Id="rId71" Type="http://schemas.openxmlformats.org/officeDocument/2006/relationships/customXml" Target="../ink/ink2718.xml"/><Relationship Id="rId92" Type="http://schemas.openxmlformats.org/officeDocument/2006/relationships/image" Target="../media/image2.png"/><Relationship Id="rId2" Type="http://schemas.openxmlformats.org/officeDocument/2006/relationships/customXml" Target="../ink/ink2684.xml"/><Relationship Id="rId29" Type="http://schemas.openxmlformats.org/officeDocument/2006/relationships/customXml" Target="../ink/ink2697.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05.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740.xml"/><Relationship Id="rId178" Type="http://schemas.openxmlformats.org/officeDocument/2006/relationships/customXml" Target="../ink/ink2748.xml"/><Relationship Id="rId61" Type="http://schemas.openxmlformats.org/officeDocument/2006/relationships/customXml" Target="../ink/ink2713.xml"/><Relationship Id="rId82" Type="http://schemas.openxmlformats.org/officeDocument/2006/relationships/customXml" Target="../ink/ink2723.xml"/><Relationship Id="rId173" Type="http://schemas.openxmlformats.org/officeDocument/2006/relationships/image" Target="../media/image19.png"/><Relationship Id="rId19" Type="http://schemas.openxmlformats.org/officeDocument/2006/relationships/customXml" Target="../ink/ink26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59.xml"/><Relationship Id="rId42" Type="http://schemas.openxmlformats.org/officeDocument/2006/relationships/image" Target="../media/image4650.png"/><Relationship Id="rId47" Type="http://schemas.openxmlformats.org/officeDocument/2006/relationships/customXml" Target="../ink/ink2772.xml"/><Relationship Id="rId63" Type="http://schemas.openxmlformats.org/officeDocument/2006/relationships/customXml" Target="../ink/ink2780.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92.xml"/><Relationship Id="rId112" Type="http://schemas.openxmlformats.org/officeDocument/2006/relationships/customXml" Target="../ink/ink2804.xml"/><Relationship Id="rId175" Type="http://schemas.openxmlformats.org/officeDocument/2006/relationships/image" Target="../media/image20.png"/><Relationship Id="rId170" Type="http://schemas.openxmlformats.org/officeDocument/2006/relationships/customXml" Target="../ink/ink2810.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54.xml"/><Relationship Id="rId32" Type="http://schemas.openxmlformats.org/officeDocument/2006/relationships/image" Target="../media/image4600.png"/><Relationship Id="rId37" Type="http://schemas.openxmlformats.org/officeDocument/2006/relationships/customXml" Target="../ink/ink2767.xml"/><Relationship Id="rId53" Type="http://schemas.openxmlformats.org/officeDocument/2006/relationships/customXml" Target="../ink/ink2775.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88.xml"/><Relationship Id="rId102" Type="http://schemas.openxmlformats.org/officeDocument/2006/relationships/customXml" Target="../ink/ink2799.xml"/><Relationship Id="rId5" Type="http://schemas.openxmlformats.org/officeDocument/2006/relationships/customXml" Target="../ink/ink2751.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62.xml"/><Relationship Id="rId30" Type="http://schemas.openxmlformats.org/officeDocument/2006/relationships/image" Target="../media/image4590.png"/><Relationship Id="rId35" Type="http://schemas.openxmlformats.org/officeDocument/2006/relationships/customXml" Target="../ink/ink2766.xml"/><Relationship Id="rId43" Type="http://schemas.openxmlformats.org/officeDocument/2006/relationships/customXml" Target="../ink/ink2770.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783.xml"/><Relationship Id="rId77" Type="http://schemas.openxmlformats.org/officeDocument/2006/relationships/customXml" Target="../ink/ink2787.xml"/><Relationship Id="rId100" Type="http://schemas.openxmlformats.org/officeDocument/2006/relationships/customXml" Target="../ink/ink279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807.xml"/><Relationship Id="rId8" Type="http://schemas.openxmlformats.org/officeDocument/2006/relationships/image" Target="../media/image3940.png"/><Relationship Id="rId51" Type="http://schemas.openxmlformats.org/officeDocument/2006/relationships/customXml" Target="../ink/ink2774.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90.xml"/><Relationship Id="rId93" Type="http://schemas.openxmlformats.org/officeDocument/2006/relationships/image" Target="../media/image2.png"/><Relationship Id="rId98" Type="http://schemas.openxmlformats.org/officeDocument/2006/relationships/customXml" Target="../ink/ink279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813.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57.xml"/><Relationship Id="rId25" Type="http://schemas.openxmlformats.org/officeDocument/2006/relationships/customXml" Target="../ink/ink2761.xml"/><Relationship Id="rId33" Type="http://schemas.openxmlformats.org/officeDocument/2006/relationships/customXml" Target="../ink/ink2765.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78.xml"/><Relationship Id="rId67" Type="http://schemas.openxmlformats.org/officeDocument/2006/relationships/customXml" Target="../ink/ink2782.xml"/><Relationship Id="rId103" Type="http://schemas.openxmlformats.org/officeDocument/2006/relationships/image" Target="../media/image7.png"/><Relationship Id="rId108" Type="http://schemas.openxmlformats.org/officeDocument/2006/relationships/customXml" Target="../ink/ink2802.xml"/><Relationship Id="rId116" Type="http://schemas.openxmlformats.org/officeDocument/2006/relationships/customXml" Target="../ink/ink2806.xml"/><Relationship Id="rId20" Type="http://schemas.openxmlformats.org/officeDocument/2006/relationships/image" Target="../media/image4540.png"/><Relationship Id="rId41" Type="http://schemas.openxmlformats.org/officeDocument/2006/relationships/customXml" Target="../ink/ink2769.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86.xml"/><Relationship Id="rId83" Type="http://schemas.openxmlformats.org/officeDocument/2006/relationships/customXml" Target="../ink/ink2789.xml"/><Relationship Id="rId88" Type="http://schemas.openxmlformats.org/officeDocument/2006/relationships/image" Target="../media/image494.png"/><Relationship Id="rId91" Type="http://schemas.openxmlformats.org/officeDocument/2006/relationships/customXml" Target="../ink/ink2793.xml"/><Relationship Id="rId96" Type="http://schemas.openxmlformats.org/officeDocument/2006/relationships/customXml" Target="../ink/ink2796.xml"/><Relationship Id="rId111" Type="http://schemas.openxmlformats.org/officeDocument/2006/relationships/image" Target="../media/image11.png"/><Relationship Id="rId174" Type="http://schemas.openxmlformats.org/officeDocument/2006/relationships/customXml" Target="../ink/ink281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56.xml"/><Relationship Id="rId23" Type="http://schemas.openxmlformats.org/officeDocument/2006/relationships/customXml" Target="../ink/ink2760.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73.xml"/><Relationship Id="rId57" Type="http://schemas.openxmlformats.org/officeDocument/2006/relationships/customXml" Target="../ink/ink2777.xml"/><Relationship Id="rId106" Type="http://schemas.openxmlformats.org/officeDocument/2006/relationships/customXml" Target="../ink/ink2801.xml"/><Relationship Id="rId114" Type="http://schemas.openxmlformats.org/officeDocument/2006/relationships/customXml" Target="../ink/ink2805.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64.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781.xml"/><Relationship Id="rId73" Type="http://schemas.openxmlformats.org/officeDocument/2006/relationships/customXml" Target="../ink/ink2785.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9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809.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53.xml"/><Relationship Id="rId172" Type="http://schemas.openxmlformats.org/officeDocument/2006/relationships/customXml" Target="../ink/ink2811.xml"/><Relationship Id="rId180" Type="http://schemas.openxmlformats.org/officeDocument/2006/relationships/customXml" Target="../ink/ink2815.xml"/><Relationship Id="rId13" Type="http://schemas.openxmlformats.org/officeDocument/2006/relationships/customXml" Target="../ink/ink2755.xml"/><Relationship Id="rId18" Type="http://schemas.openxmlformats.org/officeDocument/2006/relationships/image" Target="../media/image4530.png"/><Relationship Id="rId39" Type="http://schemas.openxmlformats.org/officeDocument/2006/relationships/customXml" Target="../ink/ink2768.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776.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800.xml"/><Relationship Id="rId120" Type="http://schemas.openxmlformats.org/officeDocument/2006/relationships/customXml" Target="../ink/ink2808.xml"/><Relationship Id="rId7" Type="http://schemas.openxmlformats.org/officeDocument/2006/relationships/customXml" Target="../ink/ink2752.xml"/><Relationship Id="rId71" Type="http://schemas.openxmlformats.org/officeDocument/2006/relationships/customXml" Target="../ink/ink2784.xml"/><Relationship Id="rId92" Type="http://schemas.openxmlformats.org/officeDocument/2006/relationships/customXml" Target="../ink/ink2794.xml"/><Relationship Id="rId2" Type="http://schemas.openxmlformats.org/officeDocument/2006/relationships/customXml" Target="../ink/ink2750.xml"/><Relationship Id="rId29" Type="http://schemas.openxmlformats.org/officeDocument/2006/relationships/customXml" Target="../ink/ink2763.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71.xml"/><Relationship Id="rId66" Type="http://schemas.openxmlformats.org/officeDocument/2006/relationships/image" Target="../media/image477.png"/><Relationship Id="rId87" Type="http://schemas.openxmlformats.org/officeDocument/2006/relationships/customXml" Target="../ink/ink2791.xml"/><Relationship Id="rId110" Type="http://schemas.openxmlformats.org/officeDocument/2006/relationships/customXml" Target="../ink/ink2803.xml"/><Relationship Id="rId115" Type="http://schemas.openxmlformats.org/officeDocument/2006/relationships/image" Target="../media/image13.png"/><Relationship Id="rId178" Type="http://schemas.openxmlformats.org/officeDocument/2006/relationships/customXml" Target="../ink/ink2814.xml"/><Relationship Id="rId61" Type="http://schemas.openxmlformats.org/officeDocument/2006/relationships/customXml" Target="../ink/ink2779.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5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823.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829.xml"/><Relationship Id="rId7" Type="http://schemas.openxmlformats.org/officeDocument/2006/relationships/customXml" Target="../ink/ink2819.xml"/><Relationship Id="rId12" Type="http://schemas.openxmlformats.org/officeDocument/2006/relationships/customXml" Target="../ink/ink2822.xml"/><Relationship Id="rId17" Type="http://schemas.openxmlformats.org/officeDocument/2006/relationships/customXml" Target="../ink/ink2827.xml"/><Relationship Id="rId2" Type="http://schemas.openxmlformats.org/officeDocument/2006/relationships/customXml" Target="../ink/ink2816.xml"/><Relationship Id="rId16" Type="http://schemas.openxmlformats.org/officeDocument/2006/relationships/customXml" Target="../ink/ink2826.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821.xml"/><Relationship Id="rId24" Type="http://schemas.openxmlformats.org/officeDocument/2006/relationships/image" Target="../media/image503.png"/><Relationship Id="rId5" Type="http://schemas.openxmlformats.org/officeDocument/2006/relationships/customXml" Target="../ink/ink2818.xml"/><Relationship Id="rId15" Type="http://schemas.openxmlformats.org/officeDocument/2006/relationships/customXml" Target="../ink/ink2825.xml"/><Relationship Id="rId23" Type="http://schemas.openxmlformats.org/officeDocument/2006/relationships/customXml" Target="../ink/ink2830.xml"/><Relationship Id="rId10" Type="http://schemas.openxmlformats.org/officeDocument/2006/relationships/image" Target="../media/image499.png"/><Relationship Id="rId19" Type="http://schemas.openxmlformats.org/officeDocument/2006/relationships/customXml" Target="../ink/ink2828.xml"/><Relationship Id="rId4" Type="http://schemas.openxmlformats.org/officeDocument/2006/relationships/customXml" Target="../ink/ink2817.xml"/><Relationship Id="rId9" Type="http://schemas.openxmlformats.org/officeDocument/2006/relationships/customXml" Target="../ink/ink2820.xml"/><Relationship Id="rId14" Type="http://schemas.openxmlformats.org/officeDocument/2006/relationships/customXml" Target="../ink/ink2824.xml"/><Relationship Id="rId22" Type="http://schemas.openxmlformats.org/officeDocument/2006/relationships/image" Target="../media/image502.png"/></Relationships>
</file>

<file path=ppt/slides/_rels/slide134.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88.xml"/><Relationship Id="rId21" Type="http://schemas.openxmlformats.org/officeDocument/2006/relationships/customXml" Target="../ink/ink2840.xml"/><Relationship Id="rId42" Type="http://schemas.openxmlformats.org/officeDocument/2006/relationships/image" Target="../media/image4650.png"/><Relationship Id="rId47" Type="http://schemas.openxmlformats.org/officeDocument/2006/relationships/customXml" Target="../ink/ink2853.xml"/><Relationship Id="rId63" Type="http://schemas.openxmlformats.org/officeDocument/2006/relationships/customXml" Target="../ink/ink2861.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91.xml"/><Relationship Id="rId16" Type="http://schemas.openxmlformats.org/officeDocument/2006/relationships/image" Target="../media/image4520.png"/><Relationship Id="rId107" Type="http://schemas.openxmlformats.org/officeDocument/2006/relationships/customXml" Target="../ink/ink2883.xml"/><Relationship Id="rId11" Type="http://schemas.openxmlformats.org/officeDocument/2006/relationships/customXml" Target="../ink/ink2835.xml"/><Relationship Id="rId32" Type="http://schemas.openxmlformats.org/officeDocument/2006/relationships/image" Target="../media/image4600.png"/><Relationship Id="rId37" Type="http://schemas.openxmlformats.org/officeDocument/2006/relationships/customXml" Target="../ink/ink2848.xml"/><Relationship Id="rId53" Type="http://schemas.openxmlformats.org/officeDocument/2006/relationships/customXml" Target="../ink/ink2856.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69.xml"/><Relationship Id="rId102" Type="http://schemas.openxmlformats.org/officeDocument/2006/relationships/image" Target="../media/image7.png"/><Relationship Id="rId5" Type="http://schemas.openxmlformats.org/officeDocument/2006/relationships/customXml" Target="../ink/ink2832.xml"/><Relationship Id="rId90" Type="http://schemas.openxmlformats.org/officeDocument/2006/relationships/customXml" Target="../ink/ink2874.xml"/><Relationship Id="rId95" Type="http://schemas.openxmlformats.org/officeDocument/2006/relationships/customXml" Target="../ink/ink2877.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43.xml"/><Relationship Id="rId30" Type="http://schemas.openxmlformats.org/officeDocument/2006/relationships/image" Target="../media/image4590.png"/><Relationship Id="rId35" Type="http://schemas.openxmlformats.org/officeDocument/2006/relationships/customXml" Target="../ink/ink2847.xml"/><Relationship Id="rId43" Type="http://schemas.openxmlformats.org/officeDocument/2006/relationships/customXml" Target="../ink/ink2851.xml"/><Relationship Id="rId48" Type="http://schemas.openxmlformats.org/officeDocument/2006/relationships/image" Target="../media/image4680.png"/><Relationship Id="rId56" Type="http://schemas.openxmlformats.org/officeDocument/2006/relationships/image" Target="../media/image4720.png"/><Relationship Id="rId64" Type="http://schemas.openxmlformats.org/officeDocument/2006/relationships/image" Target="../media/image476.png"/><Relationship Id="rId69" Type="http://schemas.openxmlformats.org/officeDocument/2006/relationships/customXml" Target="../ink/ink2864.xml"/><Relationship Id="rId77" Type="http://schemas.openxmlformats.org/officeDocument/2006/relationships/customXml" Target="../ink/ink2868.xml"/><Relationship Id="rId100" Type="http://schemas.openxmlformats.org/officeDocument/2006/relationships/image" Target="../media/image6.png"/><Relationship Id="rId105" Type="http://schemas.openxmlformats.org/officeDocument/2006/relationships/customXml" Target="../ink/ink2882.xml"/><Relationship Id="rId113" Type="http://schemas.openxmlformats.org/officeDocument/2006/relationships/customXml" Target="../ink/ink2886.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55.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72.xml"/><Relationship Id="rId93" Type="http://schemas.openxmlformats.org/officeDocument/2006/relationships/customXml" Target="../ink/ink2876.xml"/><Relationship Id="rId98" Type="http://schemas.openxmlformats.org/officeDocument/2006/relationships/image" Target="../media/image5.png"/><Relationship Id="rId121" Type="http://schemas.openxmlformats.org/officeDocument/2006/relationships/customXml" Target="../ink/ink2890.xml"/><Relationship Id="rId171" Type="http://schemas.openxmlformats.org/officeDocument/2006/relationships/image" Target="../media/image18.png"/><Relationship Id="rId176" Type="http://schemas.openxmlformats.org/officeDocument/2006/relationships/customXml" Target="../ink/ink2894.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838.xml"/><Relationship Id="rId25" Type="http://schemas.openxmlformats.org/officeDocument/2006/relationships/customXml" Target="../ink/ink2842.xml"/><Relationship Id="rId33" Type="http://schemas.openxmlformats.org/officeDocument/2006/relationships/customXml" Target="../ink/ink2846.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59.xml"/><Relationship Id="rId67" Type="http://schemas.openxmlformats.org/officeDocument/2006/relationships/customXml" Target="../ink/ink2863.xml"/><Relationship Id="rId103" Type="http://schemas.openxmlformats.org/officeDocument/2006/relationships/customXml" Target="../ink/ink2881.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50.xml"/><Relationship Id="rId54" Type="http://schemas.openxmlformats.org/officeDocument/2006/relationships/image" Target="../media/image4710.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67.xml"/><Relationship Id="rId83" Type="http://schemas.openxmlformats.org/officeDocument/2006/relationships/customXml" Target="../ink/ink2871.xml"/><Relationship Id="rId88" Type="http://schemas.openxmlformats.org/officeDocument/2006/relationships/image" Target="../media/image488.png"/><Relationship Id="rId91" Type="http://schemas.openxmlformats.org/officeDocument/2006/relationships/customXml" Target="../ink/ink2875.xml"/><Relationship Id="rId96" Type="http://schemas.openxmlformats.org/officeDocument/2006/relationships/image" Target="../media/image4.png"/><Relationship Id="rId111" Type="http://schemas.openxmlformats.org/officeDocument/2006/relationships/customXml" Target="../ink/ink2885.xml"/><Relationship Id="rId174" Type="http://schemas.openxmlformats.org/officeDocument/2006/relationships/customXml" Target="../ink/ink2893.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837.xml"/><Relationship Id="rId23" Type="http://schemas.openxmlformats.org/officeDocument/2006/relationships/customXml" Target="../ink/ink2841.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54.xml"/><Relationship Id="rId57" Type="http://schemas.openxmlformats.org/officeDocument/2006/relationships/customXml" Target="../ink/ink2858.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89.xml"/><Relationship Id="rId10" Type="http://schemas.openxmlformats.org/officeDocument/2006/relationships/image" Target="../media/image4490.png"/><Relationship Id="rId31" Type="http://schemas.openxmlformats.org/officeDocument/2006/relationships/customXml" Target="../ink/ink2845.xml"/><Relationship Id="rId44" Type="http://schemas.openxmlformats.org/officeDocument/2006/relationships/image" Target="../media/image4660.png"/><Relationship Id="rId52" Type="http://schemas.openxmlformats.org/officeDocument/2006/relationships/image" Target="../media/image4700.png"/><Relationship Id="rId60" Type="http://schemas.openxmlformats.org/officeDocument/2006/relationships/image" Target="../media/image474.png"/><Relationship Id="rId65" Type="http://schemas.openxmlformats.org/officeDocument/2006/relationships/customXml" Target="../ink/ink2862.xml"/><Relationship Id="rId73" Type="http://schemas.openxmlformats.org/officeDocument/2006/relationships/customXml" Target="../ink/ink2866.xml"/><Relationship Id="rId78" Type="http://schemas.openxmlformats.org/officeDocument/2006/relationships/image" Target="../media/image483.png"/><Relationship Id="rId81" Type="http://schemas.openxmlformats.org/officeDocument/2006/relationships/customXml" Target="../ink/ink2870.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79.xml"/><Relationship Id="rId101" Type="http://schemas.openxmlformats.org/officeDocument/2006/relationships/customXml" Target="../ink/ink2880.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834.xml"/><Relationship Id="rId172" Type="http://schemas.openxmlformats.org/officeDocument/2006/relationships/customXml" Target="../ink/ink2892.xml"/><Relationship Id="rId180" Type="http://schemas.openxmlformats.org/officeDocument/2006/relationships/customXml" Target="../ink/ink2896.xml"/><Relationship Id="rId13" Type="http://schemas.openxmlformats.org/officeDocument/2006/relationships/customXml" Target="../ink/ink2836.xml"/><Relationship Id="rId18" Type="http://schemas.openxmlformats.org/officeDocument/2006/relationships/image" Target="../media/image4530.png"/><Relationship Id="rId39" Type="http://schemas.openxmlformats.org/officeDocument/2006/relationships/customXml" Target="../ink/ink2849.xml"/><Relationship Id="rId109" Type="http://schemas.openxmlformats.org/officeDocument/2006/relationships/customXml" Target="../ink/ink2884.xml"/><Relationship Id="rId34" Type="http://schemas.openxmlformats.org/officeDocument/2006/relationships/image" Target="../media/image4610.png"/><Relationship Id="rId50" Type="http://schemas.openxmlformats.org/officeDocument/2006/relationships/image" Target="../media/image4690.png"/><Relationship Id="rId55" Type="http://schemas.openxmlformats.org/officeDocument/2006/relationships/customXml" Target="../ink/ink2857.xml"/><Relationship Id="rId76" Type="http://schemas.openxmlformats.org/officeDocument/2006/relationships/image" Target="../media/image482.png"/><Relationship Id="rId97" Type="http://schemas.openxmlformats.org/officeDocument/2006/relationships/customXml" Target="../ink/ink2878.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833.xml"/><Relationship Id="rId71" Type="http://schemas.openxmlformats.org/officeDocument/2006/relationships/customXml" Target="../ink/ink2865.xml"/><Relationship Id="rId92" Type="http://schemas.openxmlformats.org/officeDocument/2006/relationships/image" Target="../media/image2.png"/><Relationship Id="rId2" Type="http://schemas.openxmlformats.org/officeDocument/2006/relationships/customXml" Target="../ink/ink2831.xml"/><Relationship Id="rId29" Type="http://schemas.openxmlformats.org/officeDocument/2006/relationships/customXml" Target="../ink/ink2844.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52.xml"/><Relationship Id="rId66" Type="http://schemas.openxmlformats.org/officeDocument/2006/relationships/image" Target="../media/image477.png"/><Relationship Id="rId87" Type="http://schemas.openxmlformats.org/officeDocument/2006/relationships/customXml" Target="../ink/ink2873.xml"/><Relationship Id="rId110" Type="http://schemas.openxmlformats.org/officeDocument/2006/relationships/image" Target="../media/image11.png"/><Relationship Id="rId115" Type="http://schemas.openxmlformats.org/officeDocument/2006/relationships/customXml" Target="../ink/ink2887.xml"/><Relationship Id="rId178" Type="http://schemas.openxmlformats.org/officeDocument/2006/relationships/customXml" Target="../ink/ink2895.xml"/><Relationship Id="rId61" Type="http://schemas.openxmlformats.org/officeDocument/2006/relationships/customXml" Target="../ink/ink2860.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839.xml"/></Relationships>
</file>

<file path=ppt/slides/_rels/slide137.xml.rels><?xml version="1.0" encoding="UTF-8" standalone="yes"?>
<Relationships xmlns="http://schemas.openxmlformats.org/package/2006/relationships"><Relationship Id="rId26" Type="http://schemas.openxmlformats.org/officeDocument/2006/relationships/customXml" Target="../ink/ink2908.xml"/><Relationship Id="rId117" Type="http://schemas.openxmlformats.org/officeDocument/2006/relationships/customXml" Target="../ink/ink2952.xml"/><Relationship Id="rId21" Type="http://schemas.openxmlformats.org/officeDocument/2006/relationships/image" Target="../media/image4540.png"/><Relationship Id="rId42" Type="http://schemas.openxmlformats.org/officeDocument/2006/relationships/customXml" Target="../ink/ink2916.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929.xml"/><Relationship Id="rId84" Type="http://schemas.openxmlformats.org/officeDocument/2006/relationships/customXml" Target="../ink/ink2937.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57.xml"/><Relationship Id="rId16" Type="http://schemas.openxmlformats.org/officeDocument/2006/relationships/customXml" Target="../ink/ink2903.xml"/><Relationship Id="rId107" Type="http://schemas.openxmlformats.org/officeDocument/2006/relationships/customXml" Target="../ink/ink2947.xml"/><Relationship Id="rId11" Type="http://schemas.openxmlformats.org/officeDocument/2006/relationships/image" Target="../media/image4490.png"/><Relationship Id="rId32" Type="http://schemas.openxmlformats.org/officeDocument/2006/relationships/customXml" Target="../ink/ink2911.xml"/><Relationship Id="rId37" Type="http://schemas.openxmlformats.org/officeDocument/2006/relationships/image" Target="../media/image4620.png"/><Relationship Id="rId53" Type="http://schemas.openxmlformats.org/officeDocument/2006/relationships/image" Target="../media/image4700.png"/><Relationship Id="rId58" Type="http://schemas.openxmlformats.org/officeDocument/2006/relationships/customXml" Target="../ink/ink2924.xml"/><Relationship Id="rId74" Type="http://schemas.openxmlformats.org/officeDocument/2006/relationships/customXml" Target="../ink/ink2932.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55.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941.xml"/><Relationship Id="rId181" Type="http://schemas.openxmlformats.org/officeDocument/2006/relationships/image" Target="../media/image23.png"/><Relationship Id="rId14" Type="http://schemas.openxmlformats.org/officeDocument/2006/relationships/customXml" Target="../ink/ink2902.xml"/><Relationship Id="rId22" Type="http://schemas.openxmlformats.org/officeDocument/2006/relationships/customXml" Target="../ink/ink2906.xml"/><Relationship Id="rId27" Type="http://schemas.openxmlformats.org/officeDocument/2006/relationships/image" Target="../media/image4570.png"/><Relationship Id="rId30" Type="http://schemas.openxmlformats.org/officeDocument/2006/relationships/customXml" Target="../ink/ink2910.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919.xml"/><Relationship Id="rId56" Type="http://schemas.openxmlformats.org/officeDocument/2006/relationships/customXml" Target="../ink/ink2923.xml"/><Relationship Id="rId64" Type="http://schemas.openxmlformats.org/officeDocument/2006/relationships/customXml" Target="../ink/ink2927.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46.xml"/><Relationship Id="rId113" Type="http://schemas.openxmlformats.org/officeDocument/2006/relationships/customXml" Target="../ink/ink2950.xml"/><Relationship Id="rId118" Type="http://schemas.openxmlformats.org/officeDocument/2006/relationships/image" Target="../media/image13.png"/><Relationship Id="rId8" Type="http://schemas.openxmlformats.org/officeDocument/2006/relationships/customXml" Target="../ink/ink2899.xml"/><Relationship Id="rId51" Type="http://schemas.openxmlformats.org/officeDocument/2006/relationships/image" Target="../media/image4690.png"/><Relationship Id="rId72" Type="http://schemas.openxmlformats.org/officeDocument/2006/relationships/customXml" Target="../ink/ink2931.xml"/><Relationship Id="rId80" Type="http://schemas.openxmlformats.org/officeDocument/2006/relationships/customXml" Target="../ink/ink2935.xml"/><Relationship Id="rId85" Type="http://schemas.openxmlformats.org/officeDocument/2006/relationships/image" Target="../media/image493.png"/><Relationship Id="rId93" Type="http://schemas.openxmlformats.org/officeDocument/2006/relationships/customXml" Target="../ink/ink2940.xml"/><Relationship Id="rId98" Type="http://schemas.openxmlformats.org/officeDocument/2006/relationships/image" Target="../media/image3.png"/><Relationship Id="rId121" Type="http://schemas.openxmlformats.org/officeDocument/2006/relationships/customXml" Target="../ink/ink2954.xml"/><Relationship Id="rId171" Type="http://schemas.openxmlformats.org/officeDocument/2006/relationships/image" Target="../media/image18.png"/><Relationship Id="rId176" Type="http://schemas.openxmlformats.org/officeDocument/2006/relationships/customXml" Target="../ink/ink2960.xml"/><Relationship Id="rId3" Type="http://schemas.openxmlformats.org/officeDocument/2006/relationships/customXml" Target="../ink/ink2897.xml"/><Relationship Id="rId12" Type="http://schemas.openxmlformats.org/officeDocument/2006/relationships/customXml" Target="../ink/ink2901.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914.xml"/><Relationship Id="rId46" Type="http://schemas.openxmlformats.org/officeDocument/2006/relationships/customXml" Target="../ink/ink2918.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45.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905.xml"/><Relationship Id="rId41" Type="http://schemas.openxmlformats.org/officeDocument/2006/relationships/image" Target="../media/image4640.png"/><Relationship Id="rId54" Type="http://schemas.openxmlformats.org/officeDocument/2006/relationships/customXml" Target="../ink/ink2922.xml"/><Relationship Id="rId62" Type="http://schemas.openxmlformats.org/officeDocument/2006/relationships/customXml" Target="../ink/ink2926.xml"/><Relationship Id="rId70" Type="http://schemas.openxmlformats.org/officeDocument/2006/relationships/customXml" Target="../ink/ink2930.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939.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49.xml"/><Relationship Id="rId174" Type="http://schemas.openxmlformats.org/officeDocument/2006/relationships/customXml" Target="../ink/ink2959.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98.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909.xml"/><Relationship Id="rId36" Type="http://schemas.openxmlformats.org/officeDocument/2006/relationships/customXml" Target="../ink/ink2913.xml"/><Relationship Id="rId49" Type="http://schemas.openxmlformats.org/officeDocument/2006/relationships/image" Target="../media/image4680.png"/><Relationship Id="rId57" Type="http://schemas.openxmlformats.org/officeDocument/2006/relationships/image" Target="../media/image4720.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53.xml"/><Relationship Id="rId10" Type="http://schemas.openxmlformats.org/officeDocument/2006/relationships/customXml" Target="../ink/ink2900.xml"/><Relationship Id="rId31" Type="http://schemas.openxmlformats.org/officeDocument/2006/relationships/image" Target="../media/image4590.png"/><Relationship Id="rId44" Type="http://schemas.openxmlformats.org/officeDocument/2006/relationships/customXml" Target="../ink/ink2917.xml"/><Relationship Id="rId52" Type="http://schemas.openxmlformats.org/officeDocument/2006/relationships/customXml" Target="../ink/ink2921.xml"/><Relationship Id="rId60" Type="http://schemas.openxmlformats.org/officeDocument/2006/relationships/customXml" Target="../ink/ink2925.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934.xml"/><Relationship Id="rId81" Type="http://schemas.openxmlformats.org/officeDocument/2006/relationships/image" Target="../media/image484.png"/><Relationship Id="rId86" Type="http://schemas.openxmlformats.org/officeDocument/2006/relationships/customXml" Target="../ink/ink2938.xml"/><Relationship Id="rId94" Type="http://schemas.openxmlformats.org/officeDocument/2006/relationships/image" Target="../media/image1.png"/><Relationship Id="rId99" Type="http://schemas.openxmlformats.org/officeDocument/2006/relationships/customXml" Target="../ink/ink2943.xml"/><Relationship Id="rId101" Type="http://schemas.openxmlformats.org/officeDocument/2006/relationships/customXml" Target="../ink/ink2944.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58.xml"/><Relationship Id="rId180" Type="http://schemas.openxmlformats.org/officeDocument/2006/relationships/customXml" Target="../ink/ink2962.xml"/><Relationship Id="rId13" Type="http://schemas.openxmlformats.org/officeDocument/2006/relationships/image" Target="../media/image4500.png"/><Relationship Id="rId18" Type="http://schemas.openxmlformats.org/officeDocument/2006/relationships/customXml" Target="../ink/ink2904.xml"/><Relationship Id="rId39" Type="http://schemas.openxmlformats.org/officeDocument/2006/relationships/image" Target="../media/image4630.png"/><Relationship Id="rId109" Type="http://schemas.openxmlformats.org/officeDocument/2006/relationships/customXml" Target="../ink/ink2948.xml"/><Relationship Id="rId34" Type="http://schemas.openxmlformats.org/officeDocument/2006/relationships/customXml" Target="../ink/ink2912.xml"/><Relationship Id="rId50" Type="http://schemas.openxmlformats.org/officeDocument/2006/relationships/customXml" Target="../ink/ink2920.xml"/><Relationship Id="rId55" Type="http://schemas.openxmlformats.org/officeDocument/2006/relationships/image" Target="../media/image4710.png"/><Relationship Id="rId76" Type="http://schemas.openxmlformats.org/officeDocument/2006/relationships/customXml" Target="../ink/ink2933.xml"/><Relationship Id="rId97" Type="http://schemas.openxmlformats.org/officeDocument/2006/relationships/customXml" Target="../ink/ink2942.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56.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3.xml"/><Relationship Id="rId29" Type="http://schemas.openxmlformats.org/officeDocument/2006/relationships/image" Target="../media/image4580.png"/><Relationship Id="rId24" Type="http://schemas.openxmlformats.org/officeDocument/2006/relationships/customXml" Target="../ink/ink2907.xml"/><Relationship Id="rId40" Type="http://schemas.openxmlformats.org/officeDocument/2006/relationships/customXml" Target="../ink/ink2915.xml"/><Relationship Id="rId45" Type="http://schemas.openxmlformats.org/officeDocument/2006/relationships/image" Target="../media/image4660.png"/><Relationship Id="rId66" Type="http://schemas.openxmlformats.org/officeDocument/2006/relationships/customXml" Target="../ink/ink2928.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51.xml"/><Relationship Id="rId178" Type="http://schemas.openxmlformats.org/officeDocument/2006/relationships/customXml" Target="../ink/ink2961.xml"/><Relationship Id="rId61" Type="http://schemas.openxmlformats.org/officeDocument/2006/relationships/image" Target="../media/image474.png"/><Relationship Id="rId82" Type="http://schemas.openxmlformats.org/officeDocument/2006/relationships/customXml" Target="../ink/ink2936.xml"/><Relationship Id="rId173" Type="http://schemas.openxmlformats.org/officeDocument/2006/relationships/image" Target="../media/image19.png"/><Relationship Id="rId19" Type="http://schemas.openxmlformats.org/officeDocument/2006/relationships/image" Target="../media/image4530.png"/></Relationships>
</file>

<file path=ppt/slides/_rels/slide13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66.xml"/><Relationship Id="rId68" Type="http://schemas.openxmlformats.org/officeDocument/2006/relationships/customXml" Target="../ink/ink2970.xml"/><Relationship Id="rId112" Type="http://schemas.openxmlformats.org/officeDocument/2006/relationships/customXml" Target="../ink/ink2985.xml"/><Relationship Id="rId21" Type="http://schemas.openxmlformats.org/officeDocument/2006/relationships/image" Target="../media/image10.png"/><Relationship Id="rId133" Type="http://schemas.openxmlformats.org/officeDocument/2006/relationships/customXml" Target="../ink/ink3002.xml"/><Relationship Id="rId175" Type="http://schemas.openxmlformats.org/officeDocument/2006/relationships/customXml" Target="../ink/ink3010.xml"/><Relationship Id="rId47" Type="http://schemas.openxmlformats.org/officeDocument/2006/relationships/image" Target="../media/image23.png"/><Relationship Id="rId170" Type="http://schemas.openxmlformats.org/officeDocument/2006/relationships/customXml" Target="../ink/ink3006.xml"/><Relationship Id="rId226" Type="http://schemas.openxmlformats.org/officeDocument/2006/relationships/customXml" Target="../ink/ink3022.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65.xml"/><Relationship Id="rId74" Type="http://schemas.openxmlformats.org/officeDocument/2006/relationships/customXml" Target="../ink/ink2976.xml"/><Relationship Id="rId102" Type="http://schemas.openxmlformats.org/officeDocument/2006/relationships/customXml" Target="../ink/ink2980.xml"/><Relationship Id="rId123" Type="http://schemas.openxmlformats.org/officeDocument/2006/relationships/customXml" Target="../ink/ink2992.xml"/><Relationship Id="rId11" Type="http://schemas.openxmlformats.org/officeDocument/2006/relationships/image" Target="../media/image5.png"/><Relationship Id="rId128" Type="http://schemas.openxmlformats.org/officeDocument/2006/relationships/customXml" Target="../ink/ink2997.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3017.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3021.xml"/><Relationship Id="rId232" Type="http://schemas.openxmlformats.org/officeDocument/2006/relationships/customXml" Target="../ink/ink3025.xml"/><Relationship Id="rId35" Type="http://schemas.openxmlformats.org/officeDocument/2006/relationships/customXml" Target="../ink/ink2964.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71.xml"/><Relationship Id="rId22" Type="http://schemas.openxmlformats.org/officeDocument/2006/relationships/image" Target="../media/image890.png"/><Relationship Id="rId100" Type="http://schemas.openxmlformats.org/officeDocument/2006/relationships/customXml" Target="../ink/ink2979.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88.xml"/><Relationship Id="rId126" Type="http://schemas.openxmlformats.org/officeDocument/2006/relationships/customXml" Target="../ink/ink2995.xml"/><Relationship Id="rId27" Type="http://schemas.openxmlformats.org/officeDocument/2006/relationships/image" Target="../media/image13.png"/><Relationship Id="rId134" Type="http://schemas.openxmlformats.org/officeDocument/2006/relationships/customXml" Target="../ink/ink3003.xml"/><Relationship Id="rId43" Type="http://schemas.openxmlformats.org/officeDocument/2006/relationships/image" Target="../media/image21.png"/><Relationship Id="rId72" Type="http://schemas.openxmlformats.org/officeDocument/2006/relationships/customXml" Target="../ink/ink2974.xml"/><Relationship Id="rId98" Type="http://schemas.openxmlformats.org/officeDocument/2006/relationships/customXml" Target="../ink/ink2978.xml"/><Relationship Id="rId121" Type="http://schemas.openxmlformats.org/officeDocument/2006/relationships/customXml" Target="../ink/ink2990.xml"/><Relationship Id="rId171" Type="http://schemas.openxmlformats.org/officeDocument/2006/relationships/image" Target="../media/image18.png"/><Relationship Id="rId176" Type="http://schemas.openxmlformats.org/officeDocument/2006/relationships/customXml" Target="../ink/ink301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3016.xml"/><Relationship Id="rId222" Type="http://schemas.openxmlformats.org/officeDocument/2006/relationships/customXml" Target="../ink/ink3020.xml"/><Relationship Id="rId230" Type="http://schemas.openxmlformats.org/officeDocument/2006/relationships/customXml" Target="../ink/ink3024.xml"/><Relationship Id="rId12" Type="http://schemas.openxmlformats.org/officeDocument/2006/relationships/image" Target="../media/image840.png"/><Relationship Id="rId67" Type="http://schemas.openxmlformats.org/officeDocument/2006/relationships/customXml" Target="../ink/ink2969.xml"/><Relationship Id="rId103" Type="http://schemas.openxmlformats.org/officeDocument/2006/relationships/image" Target="../media/image437.png"/><Relationship Id="rId108" Type="http://schemas.openxmlformats.org/officeDocument/2006/relationships/customXml" Target="../ink/ink2983.xml"/><Relationship Id="rId116" Type="http://schemas.openxmlformats.org/officeDocument/2006/relationships/customXml" Target="../ink/ink2987.xml"/><Relationship Id="rId124" Type="http://schemas.openxmlformats.org/officeDocument/2006/relationships/customXml" Target="../ink/ink2993.xml"/><Relationship Id="rId17" Type="http://schemas.openxmlformats.org/officeDocument/2006/relationships/image" Target="../media/image8.png"/><Relationship Id="rId129" Type="http://schemas.openxmlformats.org/officeDocument/2006/relationships/customXml" Target="../ink/ink2998.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72.xml"/><Relationship Id="rId96" Type="http://schemas.openxmlformats.org/officeDocument/2006/relationships/customXml" Target="../ink/ink2977.xml"/><Relationship Id="rId111" Type="http://schemas.openxmlformats.org/officeDocument/2006/relationships/image" Target="../media/image441.png"/><Relationship Id="rId132" Type="http://schemas.openxmlformats.org/officeDocument/2006/relationships/customXml" Target="../ink/ink3001.xml"/><Relationship Id="rId41" Type="http://schemas.openxmlformats.org/officeDocument/2006/relationships/image" Target="../media/image20.png"/><Relationship Id="rId174" Type="http://schemas.openxmlformats.org/officeDocument/2006/relationships/customXml" Target="../ink/ink300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3015.xml"/><Relationship Id="rId220" Type="http://schemas.openxmlformats.org/officeDocument/2006/relationships/customXml" Target="../ink/ink301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82.xml"/><Relationship Id="rId114" Type="http://schemas.openxmlformats.org/officeDocument/2006/relationships/customXml" Target="../ink/ink2986.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96.xml"/><Relationship Id="rId23" Type="http://schemas.openxmlformats.org/officeDocument/2006/relationships/image" Target="../media/image11.png"/><Relationship Id="rId65" Type="http://schemas.openxmlformats.org/officeDocument/2006/relationships/customXml" Target="../ink/ink2967.xml"/><Relationship Id="rId73" Type="http://schemas.openxmlformats.org/officeDocument/2006/relationships/customXml" Target="../ink/ink2975.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91.xml"/><Relationship Id="rId130" Type="http://schemas.openxmlformats.org/officeDocument/2006/relationships/customXml" Target="../ink/ink2999.xml"/><Relationship Id="rId31" Type="http://schemas.openxmlformats.org/officeDocument/2006/relationships/image" Target="../media/image15.png"/><Relationship Id="rId135" Type="http://schemas.openxmlformats.org/officeDocument/2006/relationships/customXml" Target="../ink/ink3004.xml"/><Relationship Id="rId169" Type="http://schemas.openxmlformats.org/officeDocument/2006/relationships/image" Target="../media/image17.png"/><Relationship Id="rId177" Type="http://schemas.openxmlformats.org/officeDocument/2006/relationships/customXml" Target="../ink/ink3012.xml"/><Relationship Id="rId9" Type="http://schemas.openxmlformats.org/officeDocument/2006/relationships/image" Target="../media/image4.png"/><Relationship Id="rId172" Type="http://schemas.openxmlformats.org/officeDocument/2006/relationships/customXml" Target="../ink/ink3007.xml"/><Relationship Id="rId207" Type="http://schemas.openxmlformats.org/officeDocument/2006/relationships/image" Target="../media/image84.png"/><Relationship Id="rId210" Type="http://schemas.openxmlformats.org/officeDocument/2006/relationships/customXml" Target="../ink/ink301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3023.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81.xml"/><Relationship Id="rId120" Type="http://schemas.openxmlformats.org/officeDocument/2006/relationships/customXml" Target="../ink/ink2989.xml"/><Relationship Id="rId125" Type="http://schemas.openxmlformats.org/officeDocument/2006/relationships/customXml" Target="../ink/ink2994.xml"/><Relationship Id="rId71" Type="http://schemas.openxmlformats.org/officeDocument/2006/relationships/customXml" Target="../ink/ink2973.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3018.xml"/><Relationship Id="rId2" Type="http://schemas.openxmlformats.org/officeDocument/2006/relationships/customXml" Target="../ink/ink2963.xml"/><Relationship Id="rId29" Type="http://schemas.openxmlformats.org/officeDocument/2006/relationships/image" Target="../media/image14.png"/><Relationship Id="rId66" Type="http://schemas.openxmlformats.org/officeDocument/2006/relationships/customXml" Target="../ink/ink2968.xml"/><Relationship Id="rId24" Type="http://schemas.openxmlformats.org/officeDocument/2006/relationships/image" Target="../media/image900.png"/><Relationship Id="rId110" Type="http://schemas.openxmlformats.org/officeDocument/2006/relationships/customXml" Target="../ink/ink2984.xml"/><Relationship Id="rId115" Type="http://schemas.openxmlformats.org/officeDocument/2006/relationships/image" Target="../media/image510.png"/><Relationship Id="rId131" Type="http://schemas.openxmlformats.org/officeDocument/2006/relationships/customXml" Target="../ink/ink3000.xml"/><Relationship Id="rId136" Type="http://schemas.openxmlformats.org/officeDocument/2006/relationships/customXml" Target="../ink/ink3005.xml"/><Relationship Id="rId45" Type="http://schemas.openxmlformats.org/officeDocument/2006/relationships/image" Target="../media/image22.png"/><Relationship Id="rId173" Type="http://schemas.openxmlformats.org/officeDocument/2006/relationships/customXml" Target="../ink/ink3008.xml"/><Relationship Id="rId208" Type="http://schemas.openxmlformats.org/officeDocument/2006/relationships/customXml" Target="../ink/ink3013.xml"/><Relationship Id="rId229"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400.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1.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2.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2.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400.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1.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113.xml"/><Relationship Id="rId68" Type="http://schemas.openxmlformats.org/officeDocument/2006/relationships/customXml" Target="../ink/ink1117.xml"/><Relationship Id="rId21" Type="http://schemas.openxmlformats.org/officeDocument/2006/relationships/image" Target="../media/image10.png"/><Relationship Id="rId76" Type="http://schemas.openxmlformats.org/officeDocument/2006/relationships/customXml" Target="../ink/ink1125.xml"/><Relationship Id="rId175" Type="http://schemas.openxmlformats.org/officeDocument/2006/relationships/customXml" Target="../ink/ink1135.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120.xml"/><Relationship Id="rId170" Type="http://schemas.openxmlformats.org/officeDocument/2006/relationships/customXml" Target="../ink/ink1131.xml"/><Relationship Id="rId213" Type="http://schemas.openxmlformats.org/officeDocument/2006/relationships/image" Target="../media/image87.png"/><Relationship Id="rId218" Type="http://schemas.openxmlformats.org/officeDocument/2006/relationships/customXml" Target="../ink/ink1143.xml"/><Relationship Id="rId226" Type="http://schemas.openxmlformats.org/officeDocument/2006/relationships/customXml" Target="../ink/ink1147.xml"/><Relationship Id="rId2" Type="http://schemas.openxmlformats.org/officeDocument/2006/relationships/customXml" Target="../ink/ink1110.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112.xml"/><Relationship Id="rId66" Type="http://schemas.openxmlformats.org/officeDocument/2006/relationships/customXml" Target="../ink/ink1115.xml"/><Relationship Id="rId11" Type="http://schemas.openxmlformats.org/officeDocument/2006/relationships/image" Target="../media/image5.png"/><Relationship Id="rId74" Type="http://schemas.openxmlformats.org/officeDocument/2006/relationships/customXml" Target="../ink/ink1123.xml"/><Relationship Id="rId79" Type="http://schemas.openxmlformats.org/officeDocument/2006/relationships/customXml" Target="../ink/ink1128.xml"/><Relationship Id="rId45" Type="http://schemas.openxmlformats.org/officeDocument/2006/relationships/image" Target="../media/image22.png"/><Relationship Id="rId5" Type="http://schemas.openxmlformats.org/officeDocument/2006/relationships/image" Target="../media/image2.png"/><Relationship Id="rId173" Type="http://schemas.openxmlformats.org/officeDocument/2006/relationships/customXml" Target="../ink/ink1133.xml"/><Relationship Id="rId208" Type="http://schemas.openxmlformats.org/officeDocument/2006/relationships/customXml" Target="../ink/ink1138.xml"/><Relationship Id="rId216" Type="http://schemas.openxmlformats.org/officeDocument/2006/relationships/customXml" Target="../ink/ink1142.xml"/><Relationship Id="rId229" Type="http://schemas.openxmlformats.org/officeDocument/2006/relationships/image" Target="../media/image95.png"/><Relationship Id="rId65" Type="http://schemas.openxmlformats.org/officeDocument/2006/relationships/customXml" Target="../ink/ink1114.xml"/><Relationship Id="rId73" Type="http://schemas.openxmlformats.org/officeDocument/2006/relationships/customXml" Target="../ink/ink1122.xml"/><Relationship Id="rId19" Type="http://schemas.openxmlformats.org/officeDocument/2006/relationships/image" Target="../media/image9.png"/><Relationship Id="rId78" Type="http://schemas.openxmlformats.org/officeDocument/2006/relationships/customXml" Target="../ink/ink1127.xml"/><Relationship Id="rId31" Type="http://schemas.openxmlformats.org/officeDocument/2006/relationships/image" Target="../media/image15.png"/><Relationship Id="rId81" Type="http://schemas.openxmlformats.org/officeDocument/2006/relationships/customXml" Target="../ink/ink1130.xml"/><Relationship Id="rId169" Type="http://schemas.openxmlformats.org/officeDocument/2006/relationships/image" Target="../media/image17.png"/><Relationship Id="rId177" Type="http://schemas.openxmlformats.org/officeDocument/2006/relationships/customXml" Target="../ink/ink1137.xml"/><Relationship Id="rId211" Type="http://schemas.openxmlformats.org/officeDocument/2006/relationships/image" Target="../media/image86.png"/><Relationship Id="rId224" Type="http://schemas.openxmlformats.org/officeDocument/2006/relationships/customXml" Target="../ink/ink1146.xml"/><Relationship Id="rId232" Type="http://schemas.openxmlformats.org/officeDocument/2006/relationships/customXml" Target="../ink/ink1150.xml"/><Relationship Id="rId35" Type="http://schemas.openxmlformats.org/officeDocument/2006/relationships/customXml" Target="../ink/ink1111.xml"/><Relationship Id="rId64" Type="http://schemas.openxmlformats.org/officeDocument/2006/relationships/image" Target="../media/image4910.png"/><Relationship Id="rId9" Type="http://schemas.openxmlformats.org/officeDocument/2006/relationships/image" Target="../media/image4.png"/><Relationship Id="rId69" Type="http://schemas.openxmlformats.org/officeDocument/2006/relationships/customXml" Target="../ink/ink1118.xml"/><Relationship Id="rId77" Type="http://schemas.openxmlformats.org/officeDocument/2006/relationships/customXml" Target="../ink/ink1126.xml"/><Relationship Id="rId27" Type="http://schemas.openxmlformats.org/officeDocument/2006/relationships/image" Target="../media/image13.png"/><Relationship Id="rId172" Type="http://schemas.openxmlformats.org/officeDocument/2006/relationships/customXml" Target="../ink/ink1132.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139.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48.xml"/><Relationship Id="rId72" Type="http://schemas.openxmlformats.org/officeDocument/2006/relationships/customXml" Target="../ink/ink1121.xml"/><Relationship Id="rId80" Type="http://schemas.openxmlformats.org/officeDocument/2006/relationships/customXml" Target="../ink/ink1129.xml"/><Relationship Id="rId171" Type="http://schemas.openxmlformats.org/officeDocument/2006/relationships/image" Target="../media/image18.png"/><Relationship Id="rId176" Type="http://schemas.openxmlformats.org/officeDocument/2006/relationships/customXml" Target="../ink/ink1136.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41.xml"/><Relationship Id="rId222" Type="http://schemas.openxmlformats.org/officeDocument/2006/relationships/customXml" Target="../ink/ink1145.xml"/><Relationship Id="rId230" Type="http://schemas.openxmlformats.org/officeDocument/2006/relationships/customXml" Target="../ink/ink1149.xml"/><Relationship Id="rId67" Type="http://schemas.openxmlformats.org/officeDocument/2006/relationships/customXml" Target="../ink/ink111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119.xml"/><Relationship Id="rId75" Type="http://schemas.openxmlformats.org/officeDocument/2006/relationships/customXml" Target="../ink/ink1124.xml"/><Relationship Id="rId41" Type="http://schemas.openxmlformats.org/officeDocument/2006/relationships/image" Target="../media/image20.png"/><Relationship Id="rId174" Type="http://schemas.openxmlformats.org/officeDocument/2006/relationships/customXml" Target="../ink/ink1134.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140.xml"/><Relationship Id="rId220" Type="http://schemas.openxmlformats.org/officeDocument/2006/relationships/customXml" Target="../ink/ink1144.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54.xml"/><Relationship Id="rId138" Type="http://schemas.openxmlformats.org/officeDocument/2006/relationships/customXml" Target="../ink/ink1181.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97.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226.xml"/><Relationship Id="rId247" Type="http://schemas.openxmlformats.org/officeDocument/2006/relationships/customXml" Target="../ink/ink1245.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76.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57.xml"/><Relationship Id="rId95" Type="http://schemas.openxmlformats.org/officeDocument/2006/relationships/image" Target="../media/image1660.png"/><Relationship Id="rId160" Type="http://schemas.openxmlformats.org/officeDocument/2006/relationships/customXml" Target="../ink/ink1192.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205.xml"/><Relationship Id="rId216" Type="http://schemas.openxmlformats.org/officeDocument/2006/relationships/customXml" Target="../ink/ink1220.xml"/><Relationship Id="rId5" Type="http://schemas.openxmlformats.org/officeDocument/2006/relationships/image" Target="../media/image2.png"/><Relationship Id="rId237" Type="http://schemas.openxmlformats.org/officeDocument/2006/relationships/customXml" Target="../ink/ink1237.xml"/><Relationship Id="rId211" Type="http://schemas.openxmlformats.org/officeDocument/2006/relationships/image" Target="../media/image2230.png"/><Relationship Id="rId232" Type="http://schemas.openxmlformats.org/officeDocument/2006/relationships/customXml" Target="../ink/ink1232.xml"/><Relationship Id="rId253" Type="http://schemas.openxmlformats.org/officeDocument/2006/relationships/customXml" Target="../ink/ink1249.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71.xml"/><Relationship Id="rId134" Type="http://schemas.openxmlformats.org/officeDocument/2006/relationships/customXml" Target="../ink/ink1179.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87.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200.xml"/><Relationship Id="rId192" Type="http://schemas.openxmlformats.org/officeDocument/2006/relationships/customXml" Target="../ink/ink1208.xml"/><Relationship Id="rId197" Type="http://schemas.openxmlformats.org/officeDocument/2006/relationships/image" Target="../media/image2170.png"/><Relationship Id="rId206" Type="http://schemas.openxmlformats.org/officeDocument/2006/relationships/customXml" Target="../ink/ink1215.xml"/><Relationship Id="rId227" Type="http://schemas.openxmlformats.org/officeDocument/2006/relationships/customXml" Target="../ink/ink1227.xml"/><Relationship Id="rId201" Type="http://schemas.openxmlformats.org/officeDocument/2006/relationships/image" Target="../media/image2190.png"/><Relationship Id="rId222" Type="http://schemas.openxmlformats.org/officeDocument/2006/relationships/customXml" Target="../ink/ink1223.xml"/><Relationship Id="rId243" Type="http://schemas.openxmlformats.org/officeDocument/2006/relationships/image" Target="../media/image18.png"/><Relationship Id="rId248" Type="http://schemas.openxmlformats.org/officeDocument/2006/relationships/customXml" Target="../ink/ink1246.xml"/><Relationship Id="rId264" Type="http://schemas.openxmlformats.org/officeDocument/2006/relationships/image" Target="../media/image91.png"/><Relationship Id="rId269" Type="http://schemas.openxmlformats.org/officeDocument/2006/relationships/customXml" Target="../ink/ink1257.xml"/><Relationship Id="rId103" Type="http://schemas.openxmlformats.org/officeDocument/2006/relationships/image" Target="../media/image1700.png"/><Relationship Id="rId108" Type="http://schemas.openxmlformats.org/officeDocument/2006/relationships/customXml" Target="../ink/ink1166.xml"/><Relationship Id="rId124" Type="http://schemas.openxmlformats.org/officeDocument/2006/relationships/customXml" Target="../ink/ink1174.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60.xml"/><Relationship Id="rId140" Type="http://schemas.openxmlformats.org/officeDocument/2006/relationships/customXml" Target="../ink/ink1182.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95.xml"/><Relationship Id="rId182" Type="http://schemas.openxmlformats.org/officeDocument/2006/relationships/customXml" Target="../ink/ink1203.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218.xml"/><Relationship Id="rId233" Type="http://schemas.openxmlformats.org/officeDocument/2006/relationships/customXml" Target="../ink/ink1233.xml"/><Relationship Id="rId238" Type="http://schemas.openxmlformats.org/officeDocument/2006/relationships/customXml" Target="../ink/ink1238.xml"/><Relationship Id="rId254" Type="http://schemas.openxmlformats.org/officeDocument/2006/relationships/image" Target="../media/image86.png"/><Relationship Id="rId259" Type="http://schemas.openxmlformats.org/officeDocument/2006/relationships/customXml" Target="../ink/ink1252.xml"/><Relationship Id="rId114" Type="http://schemas.openxmlformats.org/officeDocument/2006/relationships/customXml" Target="../ink/ink1169.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60.xml"/><Relationship Id="rId65" Type="http://schemas.openxmlformats.org/officeDocument/2006/relationships/image" Target="../media/image295.png"/><Relationship Id="rId130" Type="http://schemas.openxmlformats.org/officeDocument/2006/relationships/customXml" Target="../ink/ink1177.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90.xml"/><Relationship Id="rId177" Type="http://schemas.openxmlformats.org/officeDocument/2006/relationships/image" Target="../media/image2070.png"/><Relationship Id="rId198" Type="http://schemas.openxmlformats.org/officeDocument/2006/relationships/customXml" Target="../ink/ink1211.xml"/><Relationship Id="rId172" Type="http://schemas.openxmlformats.org/officeDocument/2006/relationships/customXml" Target="../ink/ink1198.xml"/><Relationship Id="rId193" Type="http://schemas.openxmlformats.org/officeDocument/2006/relationships/image" Target="../media/image2150.png"/><Relationship Id="rId202" Type="http://schemas.openxmlformats.org/officeDocument/2006/relationships/customXml" Target="../ink/ink1213.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228.xml"/><Relationship Id="rId244" Type="http://schemas.openxmlformats.org/officeDocument/2006/relationships/customXml" Target="../ink/ink1242.xml"/><Relationship Id="rId249" Type="http://schemas.openxmlformats.org/officeDocument/2006/relationships/customXml" Target="../ink/ink1247.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55.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64.xml"/><Relationship Id="rId120" Type="http://schemas.openxmlformats.org/officeDocument/2006/relationships/customXml" Target="../ink/ink1172.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85.xml"/><Relationship Id="rId167" Type="http://schemas.openxmlformats.org/officeDocument/2006/relationships/image" Target="../media/image2020.png"/><Relationship Id="rId188" Type="http://schemas.openxmlformats.org/officeDocument/2006/relationships/customXml" Target="../ink/ink1206.xml"/><Relationship Id="rId92" Type="http://schemas.openxmlformats.org/officeDocument/2006/relationships/customXml" Target="../ink/ink1158.xml"/><Relationship Id="rId162" Type="http://schemas.openxmlformats.org/officeDocument/2006/relationships/customXml" Target="../ink/ink1193.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221.xml"/><Relationship Id="rId7" Type="http://schemas.openxmlformats.org/officeDocument/2006/relationships/image" Target="../media/image3.png"/><Relationship Id="rId234" Type="http://schemas.openxmlformats.org/officeDocument/2006/relationships/customXml" Target="../ink/ink1234.xml"/><Relationship Id="rId239" Type="http://schemas.openxmlformats.org/officeDocument/2006/relationships/customXml" Target="../ink/ink1239.xml"/><Relationship Id="rId2" Type="http://schemas.openxmlformats.org/officeDocument/2006/relationships/customXml" Target="../ink/ink1151.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50.xml"/><Relationship Id="rId271" Type="http://schemas.openxmlformats.org/officeDocument/2006/relationships/customXml" Target="../ink/ink1258.xml"/><Relationship Id="rId276" Type="http://schemas.openxmlformats.org/officeDocument/2006/relationships/image" Target="../media/image97.png"/><Relationship Id="rId66" Type="http://schemas.openxmlformats.org/officeDocument/2006/relationships/customXml" Target="../ink/ink1155.xml"/><Relationship Id="rId87" Type="http://schemas.openxmlformats.org/officeDocument/2006/relationships/image" Target="../media/image1620.png"/><Relationship Id="rId110" Type="http://schemas.openxmlformats.org/officeDocument/2006/relationships/customXml" Target="../ink/ink1167.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80.xml"/><Relationship Id="rId157" Type="http://schemas.openxmlformats.org/officeDocument/2006/relationships/image" Target="../media/image1970.png"/><Relationship Id="rId178" Type="http://schemas.openxmlformats.org/officeDocument/2006/relationships/customXml" Target="../ink/ink1201.xml"/><Relationship Id="rId45" Type="http://schemas.openxmlformats.org/officeDocument/2006/relationships/image" Target="../media/image22.png"/><Relationship Id="rId152" Type="http://schemas.openxmlformats.org/officeDocument/2006/relationships/customXml" Target="../ink/ink1188.xml"/><Relationship Id="rId173" Type="http://schemas.openxmlformats.org/officeDocument/2006/relationships/image" Target="../media/image2050.png"/><Relationship Id="rId194" Type="http://schemas.openxmlformats.org/officeDocument/2006/relationships/customXml" Target="../ink/ink1209.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216.xml"/><Relationship Id="rId229" Type="http://schemas.openxmlformats.org/officeDocument/2006/relationships/customXml" Target="../ink/ink1229.xml"/><Relationship Id="rId224" Type="http://schemas.openxmlformats.org/officeDocument/2006/relationships/customXml" Target="../ink/ink1224.xml"/><Relationship Id="rId19" Type="http://schemas.openxmlformats.org/officeDocument/2006/relationships/image" Target="../media/image9.png"/><Relationship Id="rId240" Type="http://schemas.openxmlformats.org/officeDocument/2006/relationships/customXml" Target="../ink/ink1240.xml"/><Relationship Id="rId245" Type="http://schemas.openxmlformats.org/officeDocument/2006/relationships/customXml" Target="../ink/ink1243.xml"/><Relationship Id="rId261" Type="http://schemas.openxmlformats.org/officeDocument/2006/relationships/customXml" Target="../ink/ink1253.xml"/><Relationship Id="rId266" Type="http://schemas.openxmlformats.org/officeDocument/2006/relationships/image" Target="../media/image92.png"/><Relationship Id="rId35" Type="http://schemas.openxmlformats.org/officeDocument/2006/relationships/customXml" Target="../ink/ink1152.xml"/><Relationship Id="rId100" Type="http://schemas.openxmlformats.org/officeDocument/2006/relationships/customXml" Target="../ink/ink1162.xml"/><Relationship Id="rId105" Type="http://schemas.openxmlformats.org/officeDocument/2006/relationships/image" Target="../media/image1711.png"/><Relationship Id="rId126" Type="http://schemas.openxmlformats.org/officeDocument/2006/relationships/customXml" Target="../ink/ink1175.xml"/><Relationship Id="rId147" Type="http://schemas.openxmlformats.org/officeDocument/2006/relationships/image" Target="../media/image1920.png"/><Relationship Id="rId168" Type="http://schemas.openxmlformats.org/officeDocument/2006/relationships/customXml" Target="../ink/ink1196.xml"/><Relationship Id="rId93" Type="http://schemas.openxmlformats.org/officeDocument/2006/relationships/image" Target="../media/image1650.png"/><Relationship Id="rId98" Type="http://schemas.openxmlformats.org/officeDocument/2006/relationships/customXml" Target="../ink/ink1161.xml"/><Relationship Id="rId121" Type="http://schemas.openxmlformats.org/officeDocument/2006/relationships/image" Target="../media/image1790.png"/><Relationship Id="rId142" Type="http://schemas.openxmlformats.org/officeDocument/2006/relationships/customXml" Target="../ink/ink1183.xml"/><Relationship Id="rId163" Type="http://schemas.openxmlformats.org/officeDocument/2006/relationships/image" Target="../media/image2000.png"/><Relationship Id="rId184" Type="http://schemas.openxmlformats.org/officeDocument/2006/relationships/customXml" Target="../ink/ink1204.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219.xml"/><Relationship Id="rId3" Type="http://schemas.openxmlformats.org/officeDocument/2006/relationships/image" Target="../media/image1.png"/><Relationship Id="rId230" Type="http://schemas.openxmlformats.org/officeDocument/2006/relationships/customXml" Target="../ink/ink1230.xml"/><Relationship Id="rId235" Type="http://schemas.openxmlformats.org/officeDocument/2006/relationships/customXml" Target="../ink/ink1235.xml"/><Relationship Id="rId251" Type="http://schemas.openxmlformats.org/officeDocument/2006/relationships/customXml" Target="../ink/ink1248.xml"/><Relationship Id="rId256" Type="http://schemas.openxmlformats.org/officeDocument/2006/relationships/image" Target="../media/image87.png"/><Relationship Id="rId116" Type="http://schemas.openxmlformats.org/officeDocument/2006/relationships/customXml" Target="../ink/ink1170.xml"/><Relationship Id="rId137" Type="http://schemas.openxmlformats.org/officeDocument/2006/relationships/image" Target="../media/image1870.png"/><Relationship Id="rId158" Type="http://schemas.openxmlformats.org/officeDocument/2006/relationships/customXml" Target="../ink/ink1191.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56.xml"/><Relationship Id="rId111" Type="http://schemas.openxmlformats.org/officeDocument/2006/relationships/image" Target="../media/image1740.png"/><Relationship Id="rId132" Type="http://schemas.openxmlformats.org/officeDocument/2006/relationships/customXml" Target="../ink/ink1178.xml"/><Relationship Id="rId153" Type="http://schemas.openxmlformats.org/officeDocument/2006/relationships/image" Target="../media/image1950.png"/><Relationship Id="rId174" Type="http://schemas.openxmlformats.org/officeDocument/2006/relationships/customXml" Target="../ink/ink1199.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207.xml"/><Relationship Id="rId204" Type="http://schemas.openxmlformats.org/officeDocument/2006/relationships/customXml" Target="../ink/ink1214.xml"/><Relationship Id="rId220" Type="http://schemas.openxmlformats.org/officeDocument/2006/relationships/customXml" Target="../ink/ink1222.xml"/><Relationship Id="rId225" Type="http://schemas.openxmlformats.org/officeDocument/2006/relationships/customXml" Target="../ink/ink1225.xml"/><Relationship Id="rId241" Type="http://schemas.openxmlformats.org/officeDocument/2006/relationships/image" Target="../media/image17.png"/><Relationship Id="rId246" Type="http://schemas.openxmlformats.org/officeDocument/2006/relationships/customXml" Target="../ink/ink1244.xml"/><Relationship Id="rId267" Type="http://schemas.openxmlformats.org/officeDocument/2006/relationships/customXml" Target="../ink/ink1256.xml"/><Relationship Id="rId36" Type="http://schemas.openxmlformats.org/officeDocument/2006/relationships/image" Target="../media/image3510.png"/><Relationship Id="rId106" Type="http://schemas.openxmlformats.org/officeDocument/2006/relationships/customXml" Target="../ink/ink1165.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59.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73.xml"/><Relationship Id="rId143" Type="http://schemas.openxmlformats.org/officeDocument/2006/relationships/image" Target="../media/image1900.png"/><Relationship Id="rId148" Type="http://schemas.openxmlformats.org/officeDocument/2006/relationships/customXml" Target="../ink/ink1186.xml"/><Relationship Id="rId164" Type="http://schemas.openxmlformats.org/officeDocument/2006/relationships/customXml" Target="../ink/ink1194.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202.xml"/><Relationship Id="rId210" Type="http://schemas.openxmlformats.org/officeDocument/2006/relationships/customXml" Target="../ink/ink1217.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236.xml"/><Relationship Id="rId257" Type="http://schemas.openxmlformats.org/officeDocument/2006/relationships/customXml" Target="../ink/ink1251.xml"/><Relationship Id="rId231" Type="http://schemas.openxmlformats.org/officeDocument/2006/relationships/customXml" Target="../ink/ink1231.xml"/><Relationship Id="rId252" Type="http://schemas.openxmlformats.org/officeDocument/2006/relationships/image" Target="../media/image85.png"/><Relationship Id="rId273" Type="http://schemas.openxmlformats.org/officeDocument/2006/relationships/customXml" Target="../ink/ink1259.xml"/><Relationship Id="rId89" Type="http://schemas.openxmlformats.org/officeDocument/2006/relationships/image" Target="../media/image1630.png"/><Relationship Id="rId112" Type="http://schemas.openxmlformats.org/officeDocument/2006/relationships/customXml" Target="../ink/ink1168.xml"/><Relationship Id="rId133" Type="http://schemas.openxmlformats.org/officeDocument/2006/relationships/image" Target="../media/image1850.png"/><Relationship Id="rId154" Type="http://schemas.openxmlformats.org/officeDocument/2006/relationships/customXml" Target="../ink/ink1189.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210.xml"/><Relationship Id="rId200" Type="http://schemas.openxmlformats.org/officeDocument/2006/relationships/customXml" Target="../ink/ink1212.xml"/><Relationship Id="rId221" Type="http://schemas.openxmlformats.org/officeDocument/2006/relationships/image" Target="../media/image2270.png"/><Relationship Id="rId242" Type="http://schemas.openxmlformats.org/officeDocument/2006/relationships/customXml" Target="../ink/ink1241.xml"/><Relationship Id="rId263" Type="http://schemas.openxmlformats.org/officeDocument/2006/relationships/customXml" Target="../ink/ink1254.xml"/><Relationship Id="rId37" Type="http://schemas.openxmlformats.org/officeDocument/2006/relationships/customXml" Target="../ink/ink1153.xml"/><Relationship Id="rId102" Type="http://schemas.openxmlformats.org/officeDocument/2006/relationships/customXml" Target="../ink/ink1163.xml"/><Relationship Id="rId123" Type="http://schemas.openxmlformats.org/officeDocument/2006/relationships/image" Target="../media/image1800.png"/><Relationship Id="rId144" Type="http://schemas.openxmlformats.org/officeDocument/2006/relationships/customXml" Target="../ink/ink1184.xml"/></Relationships>
</file>

<file path=ppt/slides/_rels/slide74.xml.rels><?xml version="1.0" encoding="UTF-8" standalone="yes"?>
<Relationships xmlns="http://schemas.openxmlformats.org/package/2006/relationships"><Relationship Id="rId117" Type="http://schemas.openxmlformats.org/officeDocument/2006/relationships/customXml" Target="../ink/ink1281.xml"/><Relationship Id="rId63" Type="http://schemas.openxmlformats.org/officeDocument/2006/relationships/customXml" Target="../ink/ink1264.xml"/><Relationship Id="rId89" Type="http://schemas.openxmlformats.org/officeDocument/2006/relationships/customXml" Target="../ink/ink1267.xml"/><Relationship Id="rId112" Type="http://schemas.openxmlformats.org/officeDocument/2006/relationships/image" Target="../media/image1880.png"/><Relationship Id="rId133" Type="http://schemas.openxmlformats.org/officeDocument/2006/relationships/customXml" Target="../ink/ink1289.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302.xml"/><Relationship Id="rId175" Type="http://schemas.openxmlformats.org/officeDocument/2006/relationships/customXml" Target="../ink/ink1310.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318.xml"/><Relationship Id="rId196" Type="http://schemas.openxmlformats.org/officeDocument/2006/relationships/image" Target="../media/image2280.png"/><Relationship Id="rId200" Type="http://schemas.openxmlformats.org/officeDocument/2006/relationships/customXml" Target="../ink/ink1324.xml"/><Relationship Id="rId205" Type="http://schemas.openxmlformats.org/officeDocument/2006/relationships/customXml" Target="../ink/ink1329.xml"/><Relationship Id="rId226" Type="http://schemas.openxmlformats.org/officeDocument/2006/relationships/customXml" Target="../ink/ink1346.xml"/><Relationship Id="rId247" Type="http://schemas.openxmlformats.org/officeDocument/2006/relationships/image" Target="../media/image96.png"/><Relationship Id="rId107" Type="http://schemas.openxmlformats.org/officeDocument/2006/relationships/customXml" Target="../ink/ink1276.xml"/><Relationship Id="rId221" Type="http://schemas.openxmlformats.org/officeDocument/2006/relationships/customXml" Target="../ink/ink1343.xml"/><Relationship Id="rId242" Type="http://schemas.openxmlformats.org/officeDocument/2006/relationships/customXml" Target="../ink/ink1354.xml"/><Relationship Id="rId37" Type="http://schemas.openxmlformats.org/officeDocument/2006/relationships/customXml" Target="../ink/ink1263.xml"/><Relationship Id="rId102" Type="http://schemas.openxmlformats.org/officeDocument/2006/relationships/image" Target="../media/image1830.png"/><Relationship Id="rId123" Type="http://schemas.openxmlformats.org/officeDocument/2006/relationships/customXml" Target="../ink/ink1284.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97.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70.xml"/><Relationship Id="rId160" Type="http://schemas.openxmlformats.org/officeDocument/2006/relationships/image" Target="../media/image2120.png"/><Relationship Id="rId165" Type="http://schemas.openxmlformats.org/officeDocument/2006/relationships/customXml" Target="../ink/ink1305.xml"/><Relationship Id="rId181" Type="http://schemas.openxmlformats.org/officeDocument/2006/relationships/customXml" Target="../ink/ink1313.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335.xml"/><Relationship Id="rId232" Type="http://schemas.openxmlformats.org/officeDocument/2006/relationships/customXml" Target="../ink/ink1349.xml"/><Relationship Id="rId64" Type="http://schemas.openxmlformats.org/officeDocument/2006/relationships/image" Target="../media/image4910.png"/><Relationship Id="rId113" Type="http://schemas.openxmlformats.org/officeDocument/2006/relationships/customXml" Target="../ink/ink1279.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92.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300.xml"/><Relationship Id="rId171" Type="http://schemas.openxmlformats.org/officeDocument/2006/relationships/customXml" Target="../ink/ink1308.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321.xml"/><Relationship Id="rId206" Type="http://schemas.openxmlformats.org/officeDocument/2006/relationships/customXml" Target="../ink/ink1330.xml"/><Relationship Id="rId227" Type="http://schemas.openxmlformats.org/officeDocument/2006/relationships/image" Target="../media/image86.png"/><Relationship Id="rId201" Type="http://schemas.openxmlformats.org/officeDocument/2006/relationships/customXml" Target="../ink/ink1325.xml"/><Relationship Id="rId222" Type="http://schemas.openxmlformats.org/officeDocument/2006/relationships/customXml" Target="../ink/ink1344.xml"/><Relationship Id="rId243" Type="http://schemas.openxmlformats.org/officeDocument/2006/relationships/image" Target="../media/image94.png"/><Relationship Id="rId248" Type="http://schemas.openxmlformats.org/officeDocument/2006/relationships/customXml" Target="../ink/ink1357.xml"/><Relationship Id="rId103" Type="http://schemas.openxmlformats.org/officeDocument/2006/relationships/customXml" Target="../ink/ink1274.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87.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68.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95.xml"/><Relationship Id="rId161" Type="http://schemas.openxmlformats.org/officeDocument/2006/relationships/customXml" Target="../ink/ink1303.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316.xml"/><Relationship Id="rId217" Type="http://schemas.openxmlformats.org/officeDocument/2006/relationships/customXml" Target="../ink/ink1339.xml"/><Relationship Id="rId1" Type="http://schemas.openxmlformats.org/officeDocument/2006/relationships/slideLayout" Target="../slideLayouts/slideLayout6.xml"/><Relationship Id="rId212" Type="http://schemas.openxmlformats.org/officeDocument/2006/relationships/customXml" Target="../ink/ink1336.xml"/><Relationship Id="rId233" Type="http://schemas.openxmlformats.org/officeDocument/2006/relationships/image" Target="../media/image89.png"/><Relationship Id="rId238" Type="http://schemas.openxmlformats.org/officeDocument/2006/relationships/customXml" Target="../ink/ink1352.xml"/><Relationship Id="rId114" Type="http://schemas.openxmlformats.org/officeDocument/2006/relationships/image" Target="../media/image1890.png"/><Relationship Id="rId119" Type="http://schemas.openxmlformats.org/officeDocument/2006/relationships/customXml" Target="../ink/ink1282.xml"/><Relationship Id="rId23" Type="http://schemas.openxmlformats.org/officeDocument/2006/relationships/image" Target="../media/image11.png"/><Relationship Id="rId65" Type="http://schemas.openxmlformats.org/officeDocument/2006/relationships/customXml" Target="../ink/ink1265.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90.xml"/><Relationship Id="rId151" Type="http://schemas.openxmlformats.org/officeDocument/2006/relationships/customXml" Target="../ink/ink1298.xml"/><Relationship Id="rId156" Type="http://schemas.openxmlformats.org/officeDocument/2006/relationships/image" Target="../media/image2100.png"/><Relationship Id="rId177" Type="http://schemas.openxmlformats.org/officeDocument/2006/relationships/customXml" Target="../ink/ink1311.xml"/><Relationship Id="rId198" Type="http://schemas.openxmlformats.org/officeDocument/2006/relationships/customXml" Target="../ink/ink1322.xml"/><Relationship Id="rId172" Type="http://schemas.openxmlformats.org/officeDocument/2006/relationships/image" Target="../media/image2180.png"/><Relationship Id="rId193" Type="http://schemas.openxmlformats.org/officeDocument/2006/relationships/customXml" Target="../ink/ink1319.xml"/><Relationship Id="rId202" Type="http://schemas.openxmlformats.org/officeDocument/2006/relationships/customXml" Target="../ink/ink1326.xml"/><Relationship Id="rId207" Type="http://schemas.openxmlformats.org/officeDocument/2006/relationships/customXml" Target="../ink/ink1331.xml"/><Relationship Id="rId223" Type="http://schemas.openxmlformats.org/officeDocument/2006/relationships/image" Target="../media/image84.png"/><Relationship Id="rId228" Type="http://schemas.openxmlformats.org/officeDocument/2006/relationships/customXml" Target="../ink/ink1347.xml"/><Relationship Id="rId244" Type="http://schemas.openxmlformats.org/officeDocument/2006/relationships/customXml" Target="../ink/ink1355.xml"/><Relationship Id="rId249" Type="http://schemas.openxmlformats.org/officeDocument/2006/relationships/image" Target="../media/image97.png"/><Relationship Id="rId109" Type="http://schemas.openxmlformats.org/officeDocument/2006/relationships/customXml" Target="../ink/ink1277.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71.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85.xml"/><Relationship Id="rId141" Type="http://schemas.openxmlformats.org/officeDocument/2006/relationships/customXml" Target="../ink/ink1293.xml"/><Relationship Id="rId146" Type="http://schemas.openxmlformats.org/officeDocument/2006/relationships/image" Target="../media/image2050.png"/><Relationship Id="rId167" Type="http://schemas.openxmlformats.org/officeDocument/2006/relationships/customXml" Target="../ink/ink1306.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314.xml"/><Relationship Id="rId7" Type="http://schemas.openxmlformats.org/officeDocument/2006/relationships/image" Target="../media/image3.png"/><Relationship Id="rId213" Type="http://schemas.openxmlformats.org/officeDocument/2006/relationships/customXml" Target="../ink/ink1337.xml"/><Relationship Id="rId218" Type="http://schemas.openxmlformats.org/officeDocument/2006/relationships/customXml" Target="../ink/ink1340.xml"/><Relationship Id="rId234" Type="http://schemas.openxmlformats.org/officeDocument/2006/relationships/customXml" Target="../ink/ink1350.xml"/><Relationship Id="rId239" Type="http://schemas.openxmlformats.org/officeDocument/2006/relationships/image" Target="../media/image92.png"/><Relationship Id="rId2" Type="http://schemas.openxmlformats.org/officeDocument/2006/relationships/customXml" Target="../ink/ink1261.xml"/><Relationship Id="rId29" Type="http://schemas.openxmlformats.org/officeDocument/2006/relationships/image" Target="../media/image14.png"/><Relationship Id="rId87" Type="http://schemas.openxmlformats.org/officeDocument/2006/relationships/customXml" Target="../ink/ink1266.xml"/><Relationship Id="rId110" Type="http://schemas.openxmlformats.org/officeDocument/2006/relationships/image" Target="../media/image1870.png"/><Relationship Id="rId115" Type="http://schemas.openxmlformats.org/officeDocument/2006/relationships/customXml" Target="../ink/ink1280.xml"/><Relationship Id="rId131" Type="http://schemas.openxmlformats.org/officeDocument/2006/relationships/customXml" Target="../ink/ink1288.xml"/><Relationship Id="rId136" Type="http://schemas.openxmlformats.org/officeDocument/2006/relationships/image" Target="../media/image2000.png"/><Relationship Id="rId157" Type="http://schemas.openxmlformats.org/officeDocument/2006/relationships/customXml" Target="../ink/ink1301.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309.xml"/><Relationship Id="rId194" Type="http://schemas.openxmlformats.org/officeDocument/2006/relationships/image" Target="../media/image2270.png"/><Relationship Id="rId199" Type="http://schemas.openxmlformats.org/officeDocument/2006/relationships/customXml" Target="../ink/ink1323.xml"/><Relationship Id="rId203" Type="http://schemas.openxmlformats.org/officeDocument/2006/relationships/customXml" Target="../ink/ink1327.xml"/><Relationship Id="rId208" Type="http://schemas.openxmlformats.org/officeDocument/2006/relationships/customXml" Target="../ink/ink1332.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45.xml"/><Relationship Id="rId240" Type="http://schemas.openxmlformats.org/officeDocument/2006/relationships/customXml" Target="../ink/ink1353.xml"/><Relationship Id="rId245" Type="http://schemas.openxmlformats.org/officeDocument/2006/relationships/image" Target="../media/image95.png"/><Relationship Id="rId35" Type="http://schemas.openxmlformats.org/officeDocument/2006/relationships/customXml" Target="../ink/ink1262.xml"/><Relationship Id="rId100" Type="http://schemas.openxmlformats.org/officeDocument/2006/relationships/image" Target="../media/image1820.png"/><Relationship Id="rId105" Type="http://schemas.openxmlformats.org/officeDocument/2006/relationships/customXml" Target="../ink/ink1275.xml"/><Relationship Id="rId126" Type="http://schemas.openxmlformats.org/officeDocument/2006/relationships/image" Target="../media/image1950.png"/><Relationship Id="rId147" Type="http://schemas.openxmlformats.org/officeDocument/2006/relationships/customXml" Target="../ink/ink1296.xml"/><Relationship Id="rId168" Type="http://schemas.openxmlformats.org/officeDocument/2006/relationships/image" Target="../media/image2160.png"/><Relationship Id="rId93" Type="http://schemas.openxmlformats.org/officeDocument/2006/relationships/customXml" Target="../ink/ink1269.xml"/><Relationship Id="rId98" Type="http://schemas.openxmlformats.org/officeDocument/2006/relationships/image" Target="../media/image1811.png"/><Relationship Id="rId121" Type="http://schemas.openxmlformats.org/officeDocument/2006/relationships/customXml" Target="../ink/ink1283.xml"/><Relationship Id="rId142" Type="http://schemas.openxmlformats.org/officeDocument/2006/relationships/image" Target="../media/image2030.png"/><Relationship Id="rId163" Type="http://schemas.openxmlformats.org/officeDocument/2006/relationships/customXml" Target="../ink/ink1304.xml"/><Relationship Id="rId184" Type="http://schemas.openxmlformats.org/officeDocument/2006/relationships/image" Target="../media/image2230.png"/><Relationship Id="rId189" Type="http://schemas.openxmlformats.org/officeDocument/2006/relationships/customXml" Target="../ink/ink1317.xml"/><Relationship Id="rId219" Type="http://schemas.openxmlformats.org/officeDocument/2006/relationships/customXml" Target="../ink/ink1341.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48.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91.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78.xml"/><Relationship Id="rId132" Type="http://schemas.openxmlformats.org/officeDocument/2006/relationships/image" Target="../media/image1980.png"/><Relationship Id="rId153" Type="http://schemas.openxmlformats.org/officeDocument/2006/relationships/customXml" Target="../ink/ink1299.xml"/><Relationship Id="rId174" Type="http://schemas.openxmlformats.org/officeDocument/2006/relationships/image" Target="../media/image2190.png"/><Relationship Id="rId179" Type="http://schemas.openxmlformats.org/officeDocument/2006/relationships/customXml" Target="../ink/ink1312.xml"/><Relationship Id="rId195" Type="http://schemas.openxmlformats.org/officeDocument/2006/relationships/customXml" Target="../ink/ink1320.xml"/><Relationship Id="rId209" Type="http://schemas.openxmlformats.org/officeDocument/2006/relationships/customXml" Target="../ink/ink1333.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328.xml"/><Relationship Id="rId220" Type="http://schemas.openxmlformats.org/officeDocument/2006/relationships/customXml" Target="../ink/ink1342.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56.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86.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72.xml"/><Relationship Id="rId101" Type="http://schemas.openxmlformats.org/officeDocument/2006/relationships/customXml" Target="../ink/ink1273.xml"/><Relationship Id="rId122" Type="http://schemas.openxmlformats.org/officeDocument/2006/relationships/image" Target="../media/image1930.png"/><Relationship Id="rId143" Type="http://schemas.openxmlformats.org/officeDocument/2006/relationships/customXml" Target="../ink/ink1294.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307.xml"/><Relationship Id="rId185" Type="http://schemas.openxmlformats.org/officeDocument/2006/relationships/customXml" Target="../ink/ink1315.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334.xml"/><Relationship Id="rId215" Type="http://schemas.openxmlformats.org/officeDocument/2006/relationships/customXml" Target="../ink/ink1338.xml"/><Relationship Id="rId236" Type="http://schemas.openxmlformats.org/officeDocument/2006/relationships/customXml" Target="../ink/ink1351.xml"/><Relationship Id="rId231" Type="http://schemas.openxmlformats.org/officeDocument/2006/relationships/image" Target="../media/image8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17" Type="http://schemas.openxmlformats.org/officeDocument/2006/relationships/customXml" Target="../ink/ink1379.xml"/><Relationship Id="rId231" Type="http://schemas.openxmlformats.org/officeDocument/2006/relationships/customXml" Target="../ink/ink1426.xml"/><Relationship Id="rId252" Type="http://schemas.openxmlformats.org/officeDocument/2006/relationships/customXml" Target="../ink/ink1437.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87.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01.xml"/><Relationship Id="rId47" Type="http://schemas.openxmlformats.org/officeDocument/2006/relationships/image" Target="../media/image23100.png"/><Relationship Id="rId191" Type="http://schemas.openxmlformats.org/officeDocument/2006/relationships/customXml" Target="../ink/ink1405.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12.xml"/><Relationship Id="rId226" Type="http://schemas.openxmlformats.org/officeDocument/2006/relationships/image" Target="../media/image8510.png"/><Relationship Id="rId247" Type="http://schemas.openxmlformats.org/officeDocument/2006/relationships/customXml" Target="../ink/ink1434.xml"/><Relationship Id="rId107" Type="http://schemas.openxmlformats.org/officeDocument/2006/relationships/image" Target="../media/image462.png"/><Relationship Id="rId221" Type="http://schemas.openxmlformats.org/officeDocument/2006/relationships/customXml" Target="../ink/ink1420.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71.xml"/><Relationship Id="rId123" Type="http://schemas.openxmlformats.org/officeDocument/2006/relationships/customXml" Target="../ink/ink1382.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95.xml"/><Relationship Id="rId90" Type="http://schemas.openxmlformats.org/officeDocument/2006/relationships/customXml" Target="../ink/ink1360.xml"/><Relationship Id="rId95" Type="http://schemas.openxmlformats.org/officeDocument/2006/relationships/customXml" Target="../ink/ink1364.xml"/><Relationship Id="rId5" Type="http://schemas.openxmlformats.org/officeDocument/2006/relationships/image" Target="../media/image2942.png"/><Relationship Id="rId160" Type="http://schemas.openxmlformats.org/officeDocument/2006/relationships/customXml" Target="../ink/ink1402.xml"/><Relationship Id="rId216" Type="http://schemas.openxmlformats.org/officeDocument/2006/relationships/image" Target="../media/image19100.png"/><Relationship Id="rId237" Type="http://schemas.openxmlformats.org/officeDocument/2006/relationships/customXml" Target="../ink/ink1429.xml"/><Relationship Id="rId211" Type="http://schemas.openxmlformats.org/officeDocument/2006/relationships/customXml" Target="../ink/ink1415.xml"/><Relationship Id="rId232" Type="http://schemas.openxmlformats.org/officeDocument/2006/relationships/image" Target="../media/image8810.png"/><Relationship Id="rId253" Type="http://schemas.openxmlformats.org/officeDocument/2006/relationships/customXml" Target="../ink/ink1438.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90.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98.xml"/><Relationship Id="rId192" Type="http://schemas.openxmlformats.org/officeDocument/2006/relationships/image" Target="../media/image7110.png"/><Relationship Id="rId197" Type="http://schemas.openxmlformats.org/officeDocument/2006/relationships/customXml" Target="../ink/ink1408.xml"/><Relationship Id="rId206" Type="http://schemas.openxmlformats.org/officeDocument/2006/relationships/image" Target="../media/image14100.png"/><Relationship Id="rId227" Type="http://schemas.openxmlformats.org/officeDocument/2006/relationships/customXml" Target="../ink/ink1424.xml"/><Relationship Id="rId201" Type="http://schemas.openxmlformats.org/officeDocument/2006/relationships/customXml" Target="../ink/ink1410.xml"/><Relationship Id="rId222" Type="http://schemas.openxmlformats.org/officeDocument/2006/relationships/customXml" Target="../ink/ink1421.xml"/><Relationship Id="rId243" Type="http://schemas.openxmlformats.org/officeDocument/2006/relationships/customXml" Target="../ink/ink1432.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72.xml"/><Relationship Id="rId33" Type="http://schemas.openxmlformats.org/officeDocument/2006/relationships/image" Target="../media/image460.png"/><Relationship Id="rId108" Type="http://schemas.openxmlformats.org/officeDocument/2006/relationships/customXml" Target="../ink/ink1375.xml"/><Relationship Id="rId124" Type="http://schemas.openxmlformats.org/officeDocument/2006/relationships/image" Target="../media/image9100.png"/><Relationship Id="rId129" Type="http://schemas.openxmlformats.org/officeDocument/2006/relationships/customXml" Target="../ink/ink1385.xml"/><Relationship Id="rId91" Type="http://schemas.openxmlformats.org/officeDocument/2006/relationships/image" Target="../media/image3941.png"/><Relationship Id="rId96" Type="http://schemas.openxmlformats.org/officeDocument/2006/relationships/customXml" Target="../ink/ink1365.xml"/><Relationship Id="rId140" Type="http://schemas.openxmlformats.org/officeDocument/2006/relationships/image" Target="../media/image17110.png"/><Relationship Id="rId145" Type="http://schemas.openxmlformats.org/officeDocument/2006/relationships/customXml" Target="../ink/ink1393.xml"/><Relationship Id="rId161" Type="http://schemas.openxmlformats.org/officeDocument/2006/relationships/customXml" Target="../ink/ink1403.xml"/><Relationship Id="rId217" Type="http://schemas.openxmlformats.org/officeDocument/2006/relationships/customXml" Target="../ink/ink1418.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23.xml"/><Relationship Id="rId233" Type="http://schemas.openxmlformats.org/officeDocument/2006/relationships/customXml" Target="../ink/ink1427.xml"/><Relationship Id="rId238" Type="http://schemas.openxmlformats.org/officeDocument/2006/relationships/image" Target="../media/image9120.png"/><Relationship Id="rId241" Type="http://schemas.openxmlformats.org/officeDocument/2006/relationships/customXml" Target="../ink/ink1431.xml"/><Relationship Id="rId246" Type="http://schemas.openxmlformats.org/officeDocument/2006/relationships/image" Target="../media/image9500.png"/><Relationship Id="rId254" Type="http://schemas.openxmlformats.org/officeDocument/2006/relationships/customXml" Target="../ink/ink1439.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74.xml"/><Relationship Id="rId119" Type="http://schemas.openxmlformats.org/officeDocument/2006/relationships/customXml" Target="../ink/ink1380.xml"/><Relationship Id="rId127" Type="http://schemas.openxmlformats.org/officeDocument/2006/relationships/customXml" Target="../ink/ink1384.xml"/><Relationship Id="rId36" Type="http://schemas.openxmlformats.org/officeDocument/2006/relationships/image" Target="../media/image3510.png"/><Relationship Id="rId94" Type="http://schemas.openxmlformats.org/officeDocument/2006/relationships/customXml" Target="../ink/ink1363.xml"/><Relationship Id="rId99" Type="http://schemas.openxmlformats.org/officeDocument/2006/relationships/customXml" Target="../ink/ink1368.xml"/><Relationship Id="rId101" Type="http://schemas.openxmlformats.org/officeDocument/2006/relationships/customXml" Target="../ink/ink1370.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88.xml"/><Relationship Id="rId143" Type="http://schemas.openxmlformats.org/officeDocument/2006/relationships/customXml" Target="../ink/ink1392.xml"/><Relationship Id="rId148" Type="http://schemas.openxmlformats.org/officeDocument/2006/relationships/image" Target="../media/image21110.png"/><Relationship Id="rId151" Type="http://schemas.openxmlformats.org/officeDocument/2006/relationships/customXml" Target="../ink/ink1396.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06.xml"/><Relationship Id="rId202" Type="http://schemas.openxmlformats.org/officeDocument/2006/relationships/image" Target="../media/image12100.png"/><Relationship Id="rId207" Type="http://schemas.openxmlformats.org/officeDocument/2006/relationships/customXml" Target="../ink/ink1413.xml"/><Relationship Id="rId210" Type="http://schemas.openxmlformats.org/officeDocument/2006/relationships/image" Target="../media/image16100.png"/><Relationship Id="rId215" Type="http://schemas.openxmlformats.org/officeDocument/2006/relationships/customXml" Target="../ink/ink1417.xml"/><Relationship Id="rId223" Type="http://schemas.openxmlformats.org/officeDocument/2006/relationships/customXml" Target="../ink/ink1422.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35.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76.xml"/><Relationship Id="rId97" Type="http://schemas.openxmlformats.org/officeDocument/2006/relationships/customXml" Target="../ink/ink1366.xml"/><Relationship Id="rId104" Type="http://schemas.openxmlformats.org/officeDocument/2006/relationships/customXml" Target="../ink/ink1373.xml"/><Relationship Id="rId120" Type="http://schemas.openxmlformats.org/officeDocument/2006/relationships/image" Target="../media/image7100.png"/><Relationship Id="rId125" Type="http://schemas.openxmlformats.org/officeDocument/2006/relationships/customXml" Target="../ink/ink1383.xml"/><Relationship Id="rId141" Type="http://schemas.openxmlformats.org/officeDocument/2006/relationships/customXml" Target="../ink/ink1391.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61.xml"/><Relationship Id="rId7" Type="http://schemas.openxmlformats.org/officeDocument/2006/relationships/image" Target="../media/image3392.png"/><Relationship Id="rId213" Type="http://schemas.openxmlformats.org/officeDocument/2006/relationships/customXml" Target="../ink/ink1416.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30.xml"/><Relationship Id="rId2" Type="http://schemas.openxmlformats.org/officeDocument/2006/relationships/customXml" Target="../ink/ink1358.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77.xml"/><Relationship Id="rId131" Type="http://schemas.openxmlformats.org/officeDocument/2006/relationships/customXml" Target="../ink/ink1386.xml"/><Relationship Id="rId136" Type="http://schemas.openxmlformats.org/officeDocument/2006/relationships/image" Target="../media/image15110.png"/><Relationship Id="rId157" Type="http://schemas.openxmlformats.org/officeDocument/2006/relationships/customXml" Target="../ink/ink1399.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09.xml"/><Relationship Id="rId203" Type="http://schemas.openxmlformats.org/officeDocument/2006/relationships/customXml" Target="../ink/ink1411.xml"/><Relationship Id="rId208" Type="http://schemas.openxmlformats.org/officeDocument/2006/relationships/image" Target="../media/image15100.png"/><Relationship Id="rId229" Type="http://schemas.openxmlformats.org/officeDocument/2006/relationships/customXml" Target="../ink/ink1425.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33.xml"/><Relationship Id="rId100" Type="http://schemas.openxmlformats.org/officeDocument/2006/relationships/customXml" Target="../ink/ink1369.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94.xml"/><Relationship Id="rId93" Type="http://schemas.openxmlformats.org/officeDocument/2006/relationships/customXml" Target="../ink/ink1362.xml"/><Relationship Id="rId98" Type="http://schemas.openxmlformats.org/officeDocument/2006/relationships/customXml" Target="../ink/ink1367.xml"/><Relationship Id="rId121" Type="http://schemas.openxmlformats.org/officeDocument/2006/relationships/customXml" Target="../ink/ink1381.xml"/><Relationship Id="rId142" Type="http://schemas.openxmlformats.org/officeDocument/2006/relationships/image" Target="../media/image18110.png"/><Relationship Id="rId189" Type="http://schemas.openxmlformats.org/officeDocument/2006/relationships/customXml" Target="../ink/ink1404.xml"/><Relationship Id="rId219" Type="http://schemas.openxmlformats.org/officeDocument/2006/relationships/customXml" Target="../ink/ink1419.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28.xml"/><Relationship Id="rId251" Type="http://schemas.openxmlformats.org/officeDocument/2006/relationships/customXml" Target="../ink/ink1436.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89.xml"/><Relationship Id="rId158" Type="http://schemas.openxmlformats.org/officeDocument/2006/relationships/customXml" Target="../ink/ink1400.xml"/><Relationship Id="rId88" Type="http://schemas.openxmlformats.org/officeDocument/2006/relationships/customXml" Target="../ink/ink1359.xml"/><Relationship Id="rId41" Type="http://schemas.openxmlformats.org/officeDocument/2006/relationships/image" Target="../media/image464.png"/><Relationship Id="rId111" Type="http://schemas.openxmlformats.org/officeDocument/2006/relationships/customXml" Target="../ink/ink1378.xml"/><Relationship Id="rId132" Type="http://schemas.openxmlformats.org/officeDocument/2006/relationships/image" Target="../media/image13110.png"/><Relationship Id="rId153" Type="http://schemas.openxmlformats.org/officeDocument/2006/relationships/customXml" Target="../ink/ink1397.xml"/><Relationship Id="rId195" Type="http://schemas.openxmlformats.org/officeDocument/2006/relationships/customXml" Target="../ink/ink1407.xml"/><Relationship Id="rId209" Type="http://schemas.openxmlformats.org/officeDocument/2006/relationships/customXml" Target="../ink/ink1414.xml"/><Relationship Id="rId62" Type="http://schemas.openxmlformats.org/officeDocument/2006/relationships/image" Target="../media/image4810.png"/></Relationships>
</file>

<file path=ppt/slides/_rels/slide93.xml.rels><?xml version="1.0" encoding="UTF-8" standalone="yes"?>
<Relationships xmlns="http://schemas.openxmlformats.org/package/2006/relationships"><Relationship Id="rId117" Type="http://schemas.openxmlformats.org/officeDocument/2006/relationships/customXml" Target="../ink/ink1461.xml"/><Relationship Id="rId231" Type="http://schemas.openxmlformats.org/officeDocument/2006/relationships/customXml" Target="../ink/ink1508.xml"/><Relationship Id="rId252" Type="http://schemas.openxmlformats.org/officeDocument/2006/relationships/customXml" Target="../ink/ink1519.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69.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83.xml"/><Relationship Id="rId47" Type="http://schemas.openxmlformats.org/officeDocument/2006/relationships/image" Target="../media/image23100.png"/><Relationship Id="rId191" Type="http://schemas.openxmlformats.org/officeDocument/2006/relationships/customXml" Target="../ink/ink1487.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94.xml"/><Relationship Id="rId226" Type="http://schemas.openxmlformats.org/officeDocument/2006/relationships/image" Target="../media/image8510.png"/><Relationship Id="rId247" Type="http://schemas.openxmlformats.org/officeDocument/2006/relationships/customXml" Target="../ink/ink1516.xml"/><Relationship Id="rId107" Type="http://schemas.openxmlformats.org/officeDocument/2006/relationships/image" Target="../media/image462.png"/><Relationship Id="rId221" Type="http://schemas.openxmlformats.org/officeDocument/2006/relationships/customXml" Target="../ink/ink1502.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53.xml"/><Relationship Id="rId123" Type="http://schemas.openxmlformats.org/officeDocument/2006/relationships/customXml" Target="../ink/ink1464.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77.xml"/><Relationship Id="rId90" Type="http://schemas.openxmlformats.org/officeDocument/2006/relationships/customXml" Target="../ink/ink1442.xml"/><Relationship Id="rId95" Type="http://schemas.openxmlformats.org/officeDocument/2006/relationships/customXml" Target="../ink/ink1446.xml"/><Relationship Id="rId5" Type="http://schemas.openxmlformats.org/officeDocument/2006/relationships/image" Target="../media/image2942.png"/><Relationship Id="rId160" Type="http://schemas.openxmlformats.org/officeDocument/2006/relationships/customXml" Target="../ink/ink1484.xml"/><Relationship Id="rId216" Type="http://schemas.openxmlformats.org/officeDocument/2006/relationships/image" Target="../media/image19100.png"/><Relationship Id="rId237" Type="http://schemas.openxmlformats.org/officeDocument/2006/relationships/customXml" Target="../ink/ink1511.xml"/><Relationship Id="rId211" Type="http://schemas.openxmlformats.org/officeDocument/2006/relationships/customXml" Target="../ink/ink1497.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72.xml"/><Relationship Id="rId150" Type="http://schemas.openxmlformats.org/officeDocument/2006/relationships/image" Target="../media/image22110.png"/><Relationship Id="rId155" Type="http://schemas.openxmlformats.org/officeDocument/2006/relationships/customXml" Target="../ink/ink1480.xml"/><Relationship Id="rId192" Type="http://schemas.openxmlformats.org/officeDocument/2006/relationships/image" Target="../media/image7110.png"/><Relationship Id="rId197" Type="http://schemas.openxmlformats.org/officeDocument/2006/relationships/customXml" Target="../ink/ink1490.xml"/><Relationship Id="rId206" Type="http://schemas.openxmlformats.org/officeDocument/2006/relationships/image" Target="../media/image14100.png"/><Relationship Id="rId227" Type="http://schemas.openxmlformats.org/officeDocument/2006/relationships/customXml" Target="../ink/ink1506.xml"/><Relationship Id="rId201" Type="http://schemas.openxmlformats.org/officeDocument/2006/relationships/customXml" Target="../ink/ink1492.xml"/><Relationship Id="rId222" Type="http://schemas.openxmlformats.org/officeDocument/2006/relationships/customXml" Target="../ink/ink1503.xml"/><Relationship Id="rId243" Type="http://schemas.openxmlformats.org/officeDocument/2006/relationships/customXml" Target="../ink/ink1514.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54.xml"/><Relationship Id="rId33" Type="http://schemas.openxmlformats.org/officeDocument/2006/relationships/image" Target="../media/image460.png"/><Relationship Id="rId108" Type="http://schemas.openxmlformats.org/officeDocument/2006/relationships/customXml" Target="../ink/ink1457.xml"/><Relationship Id="rId124" Type="http://schemas.openxmlformats.org/officeDocument/2006/relationships/image" Target="../media/image9100.png"/><Relationship Id="rId129" Type="http://schemas.openxmlformats.org/officeDocument/2006/relationships/customXml" Target="../ink/ink1467.xml"/><Relationship Id="rId88" Type="http://schemas.openxmlformats.org/officeDocument/2006/relationships/customXml" Target="../ink/ink1441.xml"/><Relationship Id="rId91" Type="http://schemas.openxmlformats.org/officeDocument/2006/relationships/image" Target="../media/image3941.png"/><Relationship Id="rId96" Type="http://schemas.openxmlformats.org/officeDocument/2006/relationships/customXml" Target="../ink/ink1447.xml"/><Relationship Id="rId41" Type="http://schemas.openxmlformats.org/officeDocument/2006/relationships/image" Target="../media/image464.png"/><Relationship Id="rId111" Type="http://schemas.openxmlformats.org/officeDocument/2006/relationships/customXml" Target="../ink/ink1460.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75.xml"/><Relationship Id="rId153" Type="http://schemas.openxmlformats.org/officeDocument/2006/relationships/customXml" Target="../ink/ink1479.xml"/><Relationship Id="rId161" Type="http://schemas.openxmlformats.org/officeDocument/2006/relationships/customXml" Target="../ink/ink1485.xml"/><Relationship Id="rId195" Type="http://schemas.openxmlformats.org/officeDocument/2006/relationships/customXml" Target="../ink/ink1489.xml"/><Relationship Id="rId209" Type="http://schemas.openxmlformats.org/officeDocument/2006/relationships/customXml" Target="../ink/ink1496.xml"/><Relationship Id="rId217" Type="http://schemas.openxmlformats.org/officeDocument/2006/relationships/customXml" Target="../ink/ink1500.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505.xml"/><Relationship Id="rId233" Type="http://schemas.openxmlformats.org/officeDocument/2006/relationships/customXml" Target="../ink/ink1509.xml"/><Relationship Id="rId238" Type="http://schemas.openxmlformats.org/officeDocument/2006/relationships/image" Target="../media/image9120.png"/><Relationship Id="rId241" Type="http://schemas.openxmlformats.org/officeDocument/2006/relationships/customXml" Target="../ink/ink1513.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56.xml"/><Relationship Id="rId119" Type="http://schemas.openxmlformats.org/officeDocument/2006/relationships/customXml" Target="../ink/ink1462.xml"/><Relationship Id="rId127" Type="http://schemas.openxmlformats.org/officeDocument/2006/relationships/customXml" Target="../ink/ink1466.xml"/><Relationship Id="rId36" Type="http://schemas.openxmlformats.org/officeDocument/2006/relationships/image" Target="../media/image3510.png"/><Relationship Id="rId94" Type="http://schemas.openxmlformats.org/officeDocument/2006/relationships/customXml" Target="../ink/ink1445.xml"/><Relationship Id="rId99" Type="http://schemas.openxmlformats.org/officeDocument/2006/relationships/customXml" Target="../ink/ink1450.xml"/><Relationship Id="rId101" Type="http://schemas.openxmlformats.org/officeDocument/2006/relationships/customXml" Target="../ink/ink1452.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70.xml"/><Relationship Id="rId143" Type="http://schemas.openxmlformats.org/officeDocument/2006/relationships/customXml" Target="../ink/ink1474.xml"/><Relationship Id="rId148" Type="http://schemas.openxmlformats.org/officeDocument/2006/relationships/image" Target="../media/image21110.png"/><Relationship Id="rId151" Type="http://schemas.openxmlformats.org/officeDocument/2006/relationships/customXml" Target="../ink/ink1478.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88.xml"/><Relationship Id="rId202" Type="http://schemas.openxmlformats.org/officeDocument/2006/relationships/image" Target="../media/image12100.png"/><Relationship Id="rId207" Type="http://schemas.openxmlformats.org/officeDocument/2006/relationships/customXml" Target="../ink/ink1495.xml"/><Relationship Id="rId210" Type="http://schemas.openxmlformats.org/officeDocument/2006/relationships/image" Target="../media/image16100.png"/><Relationship Id="rId215" Type="http://schemas.openxmlformats.org/officeDocument/2006/relationships/customXml" Target="../ink/ink1499.xml"/><Relationship Id="rId223" Type="http://schemas.openxmlformats.org/officeDocument/2006/relationships/customXml" Target="../ink/ink1504.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517.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58.xml"/><Relationship Id="rId97" Type="http://schemas.openxmlformats.org/officeDocument/2006/relationships/customXml" Target="../ink/ink1448.xml"/><Relationship Id="rId104" Type="http://schemas.openxmlformats.org/officeDocument/2006/relationships/customXml" Target="../ink/ink1455.xml"/><Relationship Id="rId120" Type="http://schemas.openxmlformats.org/officeDocument/2006/relationships/image" Target="../media/image7100.png"/><Relationship Id="rId125" Type="http://schemas.openxmlformats.org/officeDocument/2006/relationships/customXml" Target="../ink/ink1465.xml"/><Relationship Id="rId141" Type="http://schemas.openxmlformats.org/officeDocument/2006/relationships/customXml" Target="../ink/ink1473.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43.xml"/><Relationship Id="rId7" Type="http://schemas.openxmlformats.org/officeDocument/2006/relationships/image" Target="../media/image3392.png"/><Relationship Id="rId213" Type="http://schemas.openxmlformats.org/officeDocument/2006/relationships/customXml" Target="../ink/ink1498.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512.xml"/><Relationship Id="rId2" Type="http://schemas.openxmlformats.org/officeDocument/2006/relationships/customXml" Target="../ink/ink1440.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59.xml"/><Relationship Id="rId131" Type="http://schemas.openxmlformats.org/officeDocument/2006/relationships/customXml" Target="../ink/ink1468.xml"/><Relationship Id="rId136" Type="http://schemas.openxmlformats.org/officeDocument/2006/relationships/image" Target="../media/image15110.png"/><Relationship Id="rId157" Type="http://schemas.openxmlformats.org/officeDocument/2006/relationships/customXml" Target="../ink/ink1481.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91.xml"/><Relationship Id="rId203" Type="http://schemas.openxmlformats.org/officeDocument/2006/relationships/customXml" Target="../ink/ink1493.xml"/><Relationship Id="rId208" Type="http://schemas.openxmlformats.org/officeDocument/2006/relationships/image" Target="../media/image15100.png"/><Relationship Id="rId229" Type="http://schemas.openxmlformats.org/officeDocument/2006/relationships/customXml" Target="../ink/ink1507.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515.xml"/><Relationship Id="rId100" Type="http://schemas.openxmlformats.org/officeDocument/2006/relationships/customXml" Target="../ink/ink1451.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76.xml"/><Relationship Id="rId93" Type="http://schemas.openxmlformats.org/officeDocument/2006/relationships/customXml" Target="../ink/ink1444.xml"/><Relationship Id="rId98" Type="http://schemas.openxmlformats.org/officeDocument/2006/relationships/customXml" Target="../ink/ink1449.xml"/><Relationship Id="rId121" Type="http://schemas.openxmlformats.org/officeDocument/2006/relationships/customXml" Target="../ink/ink1463.xml"/><Relationship Id="rId142" Type="http://schemas.openxmlformats.org/officeDocument/2006/relationships/image" Target="../media/image18110.png"/><Relationship Id="rId189" Type="http://schemas.openxmlformats.org/officeDocument/2006/relationships/customXml" Target="../ink/ink1486.xml"/><Relationship Id="rId219" Type="http://schemas.openxmlformats.org/officeDocument/2006/relationships/customXml" Target="../ink/ink1501.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510.xml"/><Relationship Id="rId251" Type="http://schemas.openxmlformats.org/officeDocument/2006/relationships/customXml" Target="../ink/ink1518.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71.xml"/><Relationship Id="rId158" Type="http://schemas.openxmlformats.org/officeDocument/2006/relationships/customXml" Target="../ink/ink148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17" Type="http://schemas.openxmlformats.org/officeDocument/2006/relationships/customXml" Target="../ink/ink1540.xml"/><Relationship Id="rId63" Type="http://schemas.openxmlformats.org/officeDocument/2006/relationships/customXml" Target="../ink/ink1523.xml"/><Relationship Id="rId89" Type="http://schemas.openxmlformats.org/officeDocument/2006/relationships/customXml" Target="../ink/ink1526.xml"/><Relationship Id="rId112" Type="http://schemas.openxmlformats.org/officeDocument/2006/relationships/image" Target="../media/image1880.png"/><Relationship Id="rId133" Type="http://schemas.openxmlformats.org/officeDocument/2006/relationships/customXml" Target="../ink/ink15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61.xml"/><Relationship Id="rId175" Type="http://schemas.openxmlformats.org/officeDocument/2006/relationships/customXml" Target="../ink/ink15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77.xml"/><Relationship Id="rId196" Type="http://schemas.openxmlformats.org/officeDocument/2006/relationships/image" Target="../media/image2280.png"/><Relationship Id="rId200" Type="http://schemas.openxmlformats.org/officeDocument/2006/relationships/customXml" Target="../ink/ink1583.xml"/><Relationship Id="rId205" Type="http://schemas.openxmlformats.org/officeDocument/2006/relationships/customXml" Target="../ink/ink1588.xml"/><Relationship Id="rId226" Type="http://schemas.openxmlformats.org/officeDocument/2006/relationships/customXml" Target="../ink/ink1605.xml"/><Relationship Id="rId247" Type="http://schemas.openxmlformats.org/officeDocument/2006/relationships/image" Target="../media/image96.png"/><Relationship Id="rId107" Type="http://schemas.openxmlformats.org/officeDocument/2006/relationships/customXml" Target="../ink/ink1535.xml"/><Relationship Id="rId221" Type="http://schemas.openxmlformats.org/officeDocument/2006/relationships/customXml" Target="../ink/ink1602.xml"/><Relationship Id="rId242" Type="http://schemas.openxmlformats.org/officeDocument/2006/relationships/customXml" Target="../ink/ink1613.xml"/><Relationship Id="rId37" Type="http://schemas.openxmlformats.org/officeDocument/2006/relationships/customXml" Target="../ink/ink1522.xml"/><Relationship Id="rId102" Type="http://schemas.openxmlformats.org/officeDocument/2006/relationships/image" Target="../media/image1830.png"/><Relationship Id="rId123" Type="http://schemas.openxmlformats.org/officeDocument/2006/relationships/customXml" Target="../ink/ink15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529.xml"/><Relationship Id="rId160" Type="http://schemas.openxmlformats.org/officeDocument/2006/relationships/image" Target="../media/image2120.png"/><Relationship Id="rId165" Type="http://schemas.openxmlformats.org/officeDocument/2006/relationships/customXml" Target="../ink/ink1564.xml"/><Relationship Id="rId181" Type="http://schemas.openxmlformats.org/officeDocument/2006/relationships/customXml" Target="../ink/ink15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94.xml"/><Relationship Id="rId232" Type="http://schemas.openxmlformats.org/officeDocument/2006/relationships/customXml" Target="../ink/ink1608.xml"/><Relationship Id="rId64" Type="http://schemas.openxmlformats.org/officeDocument/2006/relationships/image" Target="../media/image4910.png"/><Relationship Id="rId113" Type="http://schemas.openxmlformats.org/officeDocument/2006/relationships/customXml" Target="../ink/ink15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59.xml"/><Relationship Id="rId171" Type="http://schemas.openxmlformats.org/officeDocument/2006/relationships/customXml" Target="../ink/ink15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80.xml"/><Relationship Id="rId206" Type="http://schemas.openxmlformats.org/officeDocument/2006/relationships/customXml" Target="../ink/ink1589.xml"/><Relationship Id="rId227" Type="http://schemas.openxmlformats.org/officeDocument/2006/relationships/image" Target="../media/image86.png"/><Relationship Id="rId201" Type="http://schemas.openxmlformats.org/officeDocument/2006/relationships/customXml" Target="../ink/ink1584.xml"/><Relationship Id="rId222" Type="http://schemas.openxmlformats.org/officeDocument/2006/relationships/customXml" Target="../ink/ink1603.xml"/><Relationship Id="rId243" Type="http://schemas.openxmlformats.org/officeDocument/2006/relationships/image" Target="../media/image94.png"/><Relationship Id="rId248" Type="http://schemas.openxmlformats.org/officeDocument/2006/relationships/customXml" Target="../ink/ink1616.xml"/><Relationship Id="rId103" Type="http://schemas.openxmlformats.org/officeDocument/2006/relationships/customXml" Target="../ink/ink15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5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54.xml"/><Relationship Id="rId161" Type="http://schemas.openxmlformats.org/officeDocument/2006/relationships/customXml" Target="../ink/ink15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75.xml"/><Relationship Id="rId217" Type="http://schemas.openxmlformats.org/officeDocument/2006/relationships/customXml" Target="../ink/ink1598.xml"/><Relationship Id="rId1" Type="http://schemas.openxmlformats.org/officeDocument/2006/relationships/slideLayout" Target="../slideLayouts/slideLayout6.xml"/><Relationship Id="rId212" Type="http://schemas.openxmlformats.org/officeDocument/2006/relationships/customXml" Target="../ink/ink1595.xml"/><Relationship Id="rId233" Type="http://schemas.openxmlformats.org/officeDocument/2006/relationships/image" Target="../media/image89.png"/><Relationship Id="rId238" Type="http://schemas.openxmlformats.org/officeDocument/2006/relationships/customXml" Target="../ink/ink1611.xml"/><Relationship Id="rId114" Type="http://schemas.openxmlformats.org/officeDocument/2006/relationships/image" Target="../media/image1890.png"/><Relationship Id="rId119" Type="http://schemas.openxmlformats.org/officeDocument/2006/relationships/customXml" Target="../ink/ink1541.xml"/><Relationship Id="rId23" Type="http://schemas.openxmlformats.org/officeDocument/2006/relationships/image" Target="../media/image11.png"/><Relationship Id="rId65" Type="http://schemas.openxmlformats.org/officeDocument/2006/relationships/customXml" Target="../ink/ink15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49.xml"/><Relationship Id="rId151" Type="http://schemas.openxmlformats.org/officeDocument/2006/relationships/customXml" Target="../ink/ink1557.xml"/><Relationship Id="rId156" Type="http://schemas.openxmlformats.org/officeDocument/2006/relationships/image" Target="../media/image2100.png"/><Relationship Id="rId177" Type="http://schemas.openxmlformats.org/officeDocument/2006/relationships/customXml" Target="../ink/ink1570.xml"/><Relationship Id="rId198" Type="http://schemas.openxmlformats.org/officeDocument/2006/relationships/customXml" Target="../ink/ink1581.xml"/><Relationship Id="rId172" Type="http://schemas.openxmlformats.org/officeDocument/2006/relationships/image" Target="../media/image2180.png"/><Relationship Id="rId193" Type="http://schemas.openxmlformats.org/officeDocument/2006/relationships/customXml" Target="../ink/ink1578.xml"/><Relationship Id="rId202" Type="http://schemas.openxmlformats.org/officeDocument/2006/relationships/customXml" Target="../ink/ink1585.xml"/><Relationship Id="rId207" Type="http://schemas.openxmlformats.org/officeDocument/2006/relationships/customXml" Target="../ink/ink1590.xml"/><Relationship Id="rId223" Type="http://schemas.openxmlformats.org/officeDocument/2006/relationships/image" Target="../media/image84.png"/><Relationship Id="rId228" Type="http://schemas.openxmlformats.org/officeDocument/2006/relationships/customXml" Target="../ink/ink1606.xml"/><Relationship Id="rId244" Type="http://schemas.openxmlformats.org/officeDocument/2006/relationships/customXml" Target="../ink/ink1614.xml"/><Relationship Id="rId249" Type="http://schemas.openxmlformats.org/officeDocument/2006/relationships/image" Target="../media/image97.png"/><Relationship Id="rId109" Type="http://schemas.openxmlformats.org/officeDocument/2006/relationships/customXml" Target="../ink/ink15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5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44.xml"/><Relationship Id="rId141" Type="http://schemas.openxmlformats.org/officeDocument/2006/relationships/customXml" Target="../ink/ink1552.xml"/><Relationship Id="rId146" Type="http://schemas.openxmlformats.org/officeDocument/2006/relationships/image" Target="../media/image2050.png"/><Relationship Id="rId167" Type="http://schemas.openxmlformats.org/officeDocument/2006/relationships/customXml" Target="../ink/ink15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73.xml"/><Relationship Id="rId7" Type="http://schemas.openxmlformats.org/officeDocument/2006/relationships/image" Target="../media/image3.png"/><Relationship Id="rId213" Type="http://schemas.openxmlformats.org/officeDocument/2006/relationships/customXml" Target="../ink/ink1596.xml"/><Relationship Id="rId218" Type="http://schemas.openxmlformats.org/officeDocument/2006/relationships/customXml" Target="../ink/ink1599.xml"/><Relationship Id="rId234" Type="http://schemas.openxmlformats.org/officeDocument/2006/relationships/customXml" Target="../ink/ink1609.xml"/><Relationship Id="rId239" Type="http://schemas.openxmlformats.org/officeDocument/2006/relationships/image" Target="../media/image92.png"/><Relationship Id="rId2" Type="http://schemas.openxmlformats.org/officeDocument/2006/relationships/customXml" Target="../ink/ink1520.xml"/><Relationship Id="rId29" Type="http://schemas.openxmlformats.org/officeDocument/2006/relationships/image" Target="../media/image14.png"/><Relationship Id="rId250" Type="http://schemas.openxmlformats.org/officeDocument/2006/relationships/customXml" Target="../ink/ink1617.xml"/><Relationship Id="rId87" Type="http://schemas.openxmlformats.org/officeDocument/2006/relationships/customXml" Target="../ink/ink1525.xml"/><Relationship Id="rId110" Type="http://schemas.openxmlformats.org/officeDocument/2006/relationships/image" Target="../media/image1870.png"/><Relationship Id="rId115" Type="http://schemas.openxmlformats.org/officeDocument/2006/relationships/customXml" Target="../ink/ink1539.xml"/><Relationship Id="rId131" Type="http://schemas.openxmlformats.org/officeDocument/2006/relationships/customXml" Target="../ink/ink1547.xml"/><Relationship Id="rId136" Type="http://schemas.openxmlformats.org/officeDocument/2006/relationships/image" Target="../media/image2000.png"/><Relationship Id="rId157" Type="http://schemas.openxmlformats.org/officeDocument/2006/relationships/customXml" Target="../ink/ink15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68.xml"/><Relationship Id="rId194" Type="http://schemas.openxmlformats.org/officeDocument/2006/relationships/image" Target="../media/image2270.png"/><Relationship Id="rId199" Type="http://schemas.openxmlformats.org/officeDocument/2006/relationships/customXml" Target="../ink/ink1582.xml"/><Relationship Id="rId203" Type="http://schemas.openxmlformats.org/officeDocument/2006/relationships/customXml" Target="../ink/ink1586.xml"/><Relationship Id="rId208" Type="http://schemas.openxmlformats.org/officeDocument/2006/relationships/customXml" Target="../ink/ink15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604.xml"/><Relationship Id="rId240" Type="http://schemas.openxmlformats.org/officeDocument/2006/relationships/customXml" Target="../ink/ink1612.xml"/><Relationship Id="rId245" Type="http://schemas.openxmlformats.org/officeDocument/2006/relationships/image" Target="../media/image95.png"/><Relationship Id="rId35" Type="http://schemas.openxmlformats.org/officeDocument/2006/relationships/customXml" Target="../ink/ink1521.xml"/><Relationship Id="rId100" Type="http://schemas.openxmlformats.org/officeDocument/2006/relationships/image" Target="../media/image1820.png"/><Relationship Id="rId105" Type="http://schemas.openxmlformats.org/officeDocument/2006/relationships/customXml" Target="../ink/ink1534.xml"/><Relationship Id="rId126" Type="http://schemas.openxmlformats.org/officeDocument/2006/relationships/image" Target="../media/image1950.png"/><Relationship Id="rId147" Type="http://schemas.openxmlformats.org/officeDocument/2006/relationships/customXml" Target="../ink/ink1555.xml"/><Relationship Id="rId168" Type="http://schemas.openxmlformats.org/officeDocument/2006/relationships/image" Target="../media/image2160.png"/><Relationship Id="rId93" Type="http://schemas.openxmlformats.org/officeDocument/2006/relationships/customXml" Target="../ink/ink1528.xml"/><Relationship Id="rId98" Type="http://schemas.openxmlformats.org/officeDocument/2006/relationships/image" Target="../media/image1811.png"/><Relationship Id="rId121" Type="http://schemas.openxmlformats.org/officeDocument/2006/relationships/customXml" Target="../ink/ink1542.xml"/><Relationship Id="rId142" Type="http://schemas.openxmlformats.org/officeDocument/2006/relationships/image" Target="../media/image2030.png"/><Relationship Id="rId163" Type="http://schemas.openxmlformats.org/officeDocument/2006/relationships/customXml" Target="../ink/ink1563.xml"/><Relationship Id="rId184" Type="http://schemas.openxmlformats.org/officeDocument/2006/relationships/image" Target="../media/image2230.png"/><Relationship Id="rId189" Type="http://schemas.openxmlformats.org/officeDocument/2006/relationships/customXml" Target="../ink/ink1576.xml"/><Relationship Id="rId219" Type="http://schemas.openxmlformats.org/officeDocument/2006/relationships/customXml" Target="../ink/ink16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607.xml"/><Relationship Id="rId235" Type="http://schemas.openxmlformats.org/officeDocument/2006/relationships/image" Target="../media/image90.png"/><Relationship Id="rId251" Type="http://schemas.openxmlformats.org/officeDocument/2006/relationships/image" Target="../media/image408.png"/><Relationship Id="rId116" Type="http://schemas.openxmlformats.org/officeDocument/2006/relationships/image" Target="../media/image1900.png"/><Relationship Id="rId137" Type="http://schemas.openxmlformats.org/officeDocument/2006/relationships/customXml" Target="../ink/ink15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537.xml"/><Relationship Id="rId132" Type="http://schemas.openxmlformats.org/officeDocument/2006/relationships/image" Target="../media/image1980.png"/><Relationship Id="rId153" Type="http://schemas.openxmlformats.org/officeDocument/2006/relationships/customXml" Target="../ink/ink1558.xml"/><Relationship Id="rId174" Type="http://schemas.openxmlformats.org/officeDocument/2006/relationships/image" Target="../media/image2190.png"/><Relationship Id="rId179" Type="http://schemas.openxmlformats.org/officeDocument/2006/relationships/customXml" Target="../ink/ink1571.xml"/><Relationship Id="rId195" Type="http://schemas.openxmlformats.org/officeDocument/2006/relationships/customXml" Target="../ink/ink1579.xml"/><Relationship Id="rId209" Type="http://schemas.openxmlformats.org/officeDocument/2006/relationships/customXml" Target="../ink/ink15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87.xml"/><Relationship Id="rId220" Type="http://schemas.openxmlformats.org/officeDocument/2006/relationships/customXml" Target="../ink/ink16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6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531.xml"/><Relationship Id="rId101" Type="http://schemas.openxmlformats.org/officeDocument/2006/relationships/customXml" Target="../ink/ink1532.xml"/><Relationship Id="rId122" Type="http://schemas.openxmlformats.org/officeDocument/2006/relationships/image" Target="../media/image1930.png"/><Relationship Id="rId143" Type="http://schemas.openxmlformats.org/officeDocument/2006/relationships/customXml" Target="../ink/ink15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66.xml"/><Relationship Id="rId185" Type="http://schemas.openxmlformats.org/officeDocument/2006/relationships/customXml" Target="../ink/ink15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93.xml"/><Relationship Id="rId215" Type="http://schemas.openxmlformats.org/officeDocument/2006/relationships/customXml" Target="../ink/ink1597.xml"/><Relationship Id="rId236" Type="http://schemas.openxmlformats.org/officeDocument/2006/relationships/customXml" Target="../ink/ink1610.xml"/><Relationship Id="rId231" Type="http://schemas.openxmlformats.org/officeDocument/2006/relationships/image" Target="../media/image88.png"/></Relationships>
</file>

<file path=ppt/slides/_rels/slide98.xml.rels><?xml version="1.0" encoding="UTF-8" standalone="yes"?>
<Relationships xmlns="http://schemas.openxmlformats.org/package/2006/relationships"><Relationship Id="rId117" Type="http://schemas.openxmlformats.org/officeDocument/2006/relationships/customXml" Target="../ink/ink1651.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624.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72.xml"/><Relationship Id="rId324" Type="http://schemas.openxmlformats.org/officeDocument/2006/relationships/customXml" Target="../ink/ink1755.xml"/><Relationship Id="rId345" Type="http://schemas.openxmlformats.org/officeDocument/2006/relationships/image" Target="../media/image3710.png"/><Relationship Id="rId366" Type="http://schemas.openxmlformats.org/officeDocument/2006/relationships/customXml" Target="../ink/ink1776.xml"/><Relationship Id="rId387" Type="http://schemas.openxmlformats.org/officeDocument/2006/relationships/customXml" Target="../ink/ink1787.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88.xml"/><Relationship Id="rId205" Type="http://schemas.openxmlformats.org/officeDocument/2006/relationships/customXml" Target="../ink/ink1695.xml"/><Relationship Id="rId226" Type="http://schemas.openxmlformats.org/officeDocument/2006/relationships/image" Target="../media/image3120.png"/><Relationship Id="rId247" Type="http://schemas.openxmlformats.org/officeDocument/2006/relationships/customXml" Target="../ink/ink1716.xml"/><Relationship Id="rId412" Type="http://schemas.openxmlformats.org/officeDocument/2006/relationships/customXml" Target="../ink/ink1807.xml"/><Relationship Id="rId107" Type="http://schemas.openxmlformats.org/officeDocument/2006/relationships/customXml" Target="../ink/ink1646.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67.xml"/><Relationship Id="rId314" Type="http://schemas.openxmlformats.org/officeDocument/2006/relationships/customXml" Target="../ink/ink1750.xml"/><Relationship Id="rId335" Type="http://schemas.openxmlformats.org/officeDocument/2006/relationships/image" Target="../media/image3660.png"/><Relationship Id="rId356" Type="http://schemas.openxmlformats.org/officeDocument/2006/relationships/customXml" Target="../ink/ink1771.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95.xml"/><Relationship Id="rId5" Type="http://schemas.openxmlformats.org/officeDocument/2006/relationships/customXml" Target="../ink/ink1619.xml"/><Relationship Id="rId95" Type="http://schemas.openxmlformats.org/officeDocument/2006/relationships/customXml" Target="../ink/ink1640.xml"/><Relationship Id="rId160" Type="http://schemas.openxmlformats.org/officeDocument/2006/relationships/image" Target="../media/image2790.png"/><Relationship Id="rId181" Type="http://schemas.openxmlformats.org/officeDocument/2006/relationships/customXml" Target="../ink/ink1683.xml"/><Relationship Id="rId216" Type="http://schemas.openxmlformats.org/officeDocument/2006/relationships/image" Target="../media/image3070.png"/><Relationship Id="rId237" Type="http://schemas.openxmlformats.org/officeDocument/2006/relationships/customXml" Target="../ink/ink1711.xml"/><Relationship Id="rId402" Type="http://schemas.openxmlformats.org/officeDocument/2006/relationships/customXml" Target="../ink/ink1799.xml"/><Relationship Id="rId258" Type="http://schemas.openxmlformats.org/officeDocument/2006/relationships/image" Target="../media/image3280.png"/><Relationship Id="rId279" Type="http://schemas.openxmlformats.org/officeDocument/2006/relationships/customXml" Target="../ink/ink1732.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62.xml"/><Relationship Id="rId290" Type="http://schemas.openxmlformats.org/officeDocument/2006/relationships/customXml" Target="../ink/ink1738.xml"/><Relationship Id="rId304" Type="http://schemas.openxmlformats.org/officeDocument/2006/relationships/customXml" Target="../ink/ink1745.xml"/><Relationship Id="rId325" Type="http://schemas.openxmlformats.org/officeDocument/2006/relationships/image" Target="../media/image3611.png"/><Relationship Id="rId346" Type="http://schemas.openxmlformats.org/officeDocument/2006/relationships/customXml" Target="../ink/ink1766.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635.xml"/><Relationship Id="rId150" Type="http://schemas.openxmlformats.org/officeDocument/2006/relationships/image" Target="../media/image2740.png"/><Relationship Id="rId171" Type="http://schemas.openxmlformats.org/officeDocument/2006/relationships/customXml" Target="../ink/ink1678.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706.xml"/><Relationship Id="rId413" Type="http://schemas.openxmlformats.org/officeDocument/2006/relationships/customXml" Target="../ink/ink1808.xml"/><Relationship Id="rId248" Type="http://schemas.openxmlformats.org/officeDocument/2006/relationships/image" Target="../media/image3230.png"/><Relationship Id="rId269" Type="http://schemas.openxmlformats.org/officeDocument/2006/relationships/customXml" Target="../ink/ink1727.xml"/><Relationship Id="rId108" Type="http://schemas.openxmlformats.org/officeDocument/2006/relationships/image" Target="../media/image2530.png"/><Relationship Id="rId129" Type="http://schemas.openxmlformats.org/officeDocument/2006/relationships/customXml" Target="../ink/ink1657.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61.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630.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73.xml"/><Relationship Id="rId182" Type="http://schemas.openxmlformats.org/officeDocument/2006/relationships/image" Target="../media/image2900.png"/><Relationship Id="rId217" Type="http://schemas.openxmlformats.org/officeDocument/2006/relationships/customXml" Target="../ink/ink1701.xml"/><Relationship Id="rId378" Type="http://schemas.openxmlformats.org/officeDocument/2006/relationships/customXml" Target="../ink/ink1782.xml"/><Relationship Id="rId399" Type="http://schemas.openxmlformats.org/officeDocument/2006/relationships/customXml" Target="../ink/ink1796.xml"/><Relationship Id="rId403" Type="http://schemas.openxmlformats.org/officeDocument/2006/relationships/customXml" Target="../ink/ink1800.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722.xml"/><Relationship Id="rId119" Type="http://schemas.openxmlformats.org/officeDocument/2006/relationships/customXml" Target="../ink/ink1652.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56.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625.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68.xml"/><Relationship Id="rId368" Type="http://schemas.openxmlformats.org/officeDocument/2006/relationships/customXml" Target="../ink/ink1777.xml"/><Relationship Id="rId389" Type="http://schemas.openxmlformats.org/officeDocument/2006/relationships/customXml" Target="../ink/ink1788.xml"/><Relationship Id="rId172" Type="http://schemas.openxmlformats.org/officeDocument/2006/relationships/image" Target="../media/image2850.png"/><Relationship Id="rId193" Type="http://schemas.openxmlformats.org/officeDocument/2006/relationships/customXml" Target="../ink/ink1689.xml"/><Relationship Id="rId207" Type="http://schemas.openxmlformats.org/officeDocument/2006/relationships/customXml" Target="../ink/ink1696.xml"/><Relationship Id="rId228" Type="http://schemas.openxmlformats.org/officeDocument/2006/relationships/image" Target="../media/image3130.png"/><Relationship Id="rId249" Type="http://schemas.openxmlformats.org/officeDocument/2006/relationships/customXml" Target="../ink/ink1717.xml"/><Relationship Id="rId109" Type="http://schemas.openxmlformats.org/officeDocument/2006/relationships/customXml" Target="../ink/ink1647.xml"/><Relationship Id="rId260" Type="http://schemas.openxmlformats.org/officeDocument/2006/relationships/image" Target="../media/image3290.png"/><Relationship Id="rId281" Type="http://schemas.openxmlformats.org/officeDocument/2006/relationships/customXml" Target="../ink/ink1733.xml"/><Relationship Id="rId316" Type="http://schemas.openxmlformats.org/officeDocument/2006/relationships/customXml" Target="../ink/ink1751.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641.xml"/><Relationship Id="rId120" Type="http://schemas.openxmlformats.org/officeDocument/2006/relationships/image" Target="../media/image2590.png"/><Relationship Id="rId141" Type="http://schemas.openxmlformats.org/officeDocument/2006/relationships/customXml" Target="../ink/ink1663.xml"/><Relationship Id="rId358" Type="http://schemas.openxmlformats.org/officeDocument/2006/relationships/customXml" Target="../ink/ink1772.xml"/><Relationship Id="rId379" Type="http://schemas.openxmlformats.org/officeDocument/2006/relationships/image" Target="../media/image388.png"/><Relationship Id="rId7" Type="http://schemas.openxmlformats.org/officeDocument/2006/relationships/customXml" Target="../ink/ink1620.xml"/><Relationship Id="rId162" Type="http://schemas.openxmlformats.org/officeDocument/2006/relationships/image" Target="../media/image2800.png"/><Relationship Id="rId183" Type="http://schemas.openxmlformats.org/officeDocument/2006/relationships/customXml" Target="../ink/ink1684.xml"/><Relationship Id="rId218" Type="http://schemas.openxmlformats.org/officeDocument/2006/relationships/image" Target="../media/image3080.png"/><Relationship Id="rId239" Type="http://schemas.openxmlformats.org/officeDocument/2006/relationships/customXml" Target="../ink/ink1712.xml"/><Relationship Id="rId390" Type="http://schemas.openxmlformats.org/officeDocument/2006/relationships/image" Target="../media/image3.png"/><Relationship Id="rId404" Type="http://schemas.openxmlformats.org/officeDocument/2006/relationships/customXml" Target="../ink/ink1801.xml"/><Relationship Id="rId250" Type="http://schemas.openxmlformats.org/officeDocument/2006/relationships/image" Target="../media/image3240.png"/><Relationship Id="rId271" Type="http://schemas.openxmlformats.org/officeDocument/2006/relationships/customXml" Target="../ink/ink1728.xml"/><Relationship Id="rId292" Type="http://schemas.openxmlformats.org/officeDocument/2006/relationships/customXml" Target="../ink/ink1739.xml"/><Relationship Id="rId306" Type="http://schemas.openxmlformats.org/officeDocument/2006/relationships/customXml" Target="../ink/ink1746.xml"/><Relationship Id="rId66" Type="http://schemas.openxmlformats.org/officeDocument/2006/relationships/image" Target="../media/image2320.png"/><Relationship Id="rId87" Type="http://schemas.openxmlformats.org/officeDocument/2006/relationships/customXml" Target="../ink/ink1636.xml"/><Relationship Id="rId110" Type="http://schemas.openxmlformats.org/officeDocument/2006/relationships/image" Target="../media/image2540.png"/><Relationship Id="rId131" Type="http://schemas.openxmlformats.org/officeDocument/2006/relationships/customXml" Target="../ink/ink1658.xml"/><Relationship Id="rId327" Type="http://schemas.openxmlformats.org/officeDocument/2006/relationships/image" Target="../media/image3620.png"/><Relationship Id="rId348" Type="http://schemas.openxmlformats.org/officeDocument/2006/relationships/customXml" Target="../ink/ink1767.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79.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707.xml"/><Relationship Id="rId380" Type="http://schemas.openxmlformats.org/officeDocument/2006/relationships/customXml" Target="../ink/ink1783.xml"/><Relationship Id="rId240" Type="http://schemas.openxmlformats.org/officeDocument/2006/relationships/image" Target="../media/image3190.png"/><Relationship Id="rId261" Type="http://schemas.openxmlformats.org/officeDocument/2006/relationships/customXml" Target="../ink/ink1723.xml"/><Relationship Id="rId35" Type="http://schemas.openxmlformats.org/officeDocument/2006/relationships/customXml" Target="../ink/ink1622.xml"/><Relationship Id="rId77" Type="http://schemas.openxmlformats.org/officeDocument/2006/relationships/customXml" Target="../ink/ink1631.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62.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53.xml"/><Relationship Id="rId142" Type="http://schemas.openxmlformats.org/officeDocument/2006/relationships/image" Target="../media/image2700.png"/><Relationship Id="rId163" Type="http://schemas.openxmlformats.org/officeDocument/2006/relationships/customXml" Target="../ink/ink1674.xml"/><Relationship Id="rId184" Type="http://schemas.openxmlformats.org/officeDocument/2006/relationships/image" Target="../media/image2910.png"/><Relationship Id="rId219" Type="http://schemas.openxmlformats.org/officeDocument/2006/relationships/customXml" Target="../ink/ink1702.xml"/><Relationship Id="rId370" Type="http://schemas.openxmlformats.org/officeDocument/2006/relationships/customXml" Target="../ink/ink1778.xml"/><Relationship Id="rId391" Type="http://schemas.openxmlformats.org/officeDocument/2006/relationships/customXml" Target="../ink/ink1789.xml"/><Relationship Id="rId405" Type="http://schemas.openxmlformats.org/officeDocument/2006/relationships/customXml" Target="../ink/ink1802.xml"/><Relationship Id="rId230" Type="http://schemas.openxmlformats.org/officeDocument/2006/relationships/image" Target="../media/image3140.png"/><Relationship Id="rId251" Type="http://schemas.openxmlformats.org/officeDocument/2006/relationships/customXml" Target="../ink/ink1718.xml"/><Relationship Id="rId67" Type="http://schemas.openxmlformats.org/officeDocument/2006/relationships/customXml" Target="../ink/ink1626.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57.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48.xml"/><Relationship Id="rId132" Type="http://schemas.openxmlformats.org/officeDocument/2006/relationships/image" Target="../media/image2650.png"/><Relationship Id="rId153" Type="http://schemas.openxmlformats.org/officeDocument/2006/relationships/customXml" Target="../ink/ink1669.xml"/><Relationship Id="rId174" Type="http://schemas.openxmlformats.org/officeDocument/2006/relationships/image" Target="../media/image2860.png"/><Relationship Id="rId195" Type="http://schemas.openxmlformats.org/officeDocument/2006/relationships/customXml" Target="../ink/ink1690.xml"/><Relationship Id="rId209" Type="http://schemas.openxmlformats.org/officeDocument/2006/relationships/customXml" Target="../ink/ink1697.xml"/><Relationship Id="rId360" Type="http://schemas.openxmlformats.org/officeDocument/2006/relationships/customXml" Target="../ink/ink1773.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713.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734.xml"/><Relationship Id="rId318" Type="http://schemas.openxmlformats.org/officeDocument/2006/relationships/customXml" Target="../ink/ink1752.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42.xml"/><Relationship Id="rId101" Type="http://schemas.openxmlformats.org/officeDocument/2006/relationships/customXml" Target="../ink/ink1643.xml"/><Relationship Id="rId122" Type="http://schemas.openxmlformats.org/officeDocument/2006/relationships/image" Target="../media/image2600.png"/><Relationship Id="rId143" Type="http://schemas.openxmlformats.org/officeDocument/2006/relationships/customXml" Target="../ink/ink1664.xml"/><Relationship Id="rId164" Type="http://schemas.openxmlformats.org/officeDocument/2006/relationships/image" Target="../media/image2810.png"/><Relationship Id="rId185" Type="http://schemas.openxmlformats.org/officeDocument/2006/relationships/customXml" Target="../ink/ink1685.xml"/><Relationship Id="rId350" Type="http://schemas.openxmlformats.org/officeDocument/2006/relationships/customXml" Target="../ink/ink1768.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621.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708.xml"/><Relationship Id="rId252" Type="http://schemas.openxmlformats.org/officeDocument/2006/relationships/image" Target="../media/image3250.png"/><Relationship Id="rId273" Type="http://schemas.openxmlformats.org/officeDocument/2006/relationships/customXml" Target="../ink/ink1729.xml"/><Relationship Id="rId294" Type="http://schemas.openxmlformats.org/officeDocument/2006/relationships/customXml" Target="../ink/ink1740.xml"/><Relationship Id="rId308" Type="http://schemas.openxmlformats.org/officeDocument/2006/relationships/customXml" Target="../ink/ink1747.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637.xml"/><Relationship Id="rId112" Type="http://schemas.openxmlformats.org/officeDocument/2006/relationships/image" Target="../media/image2550.png"/><Relationship Id="rId133" Type="http://schemas.openxmlformats.org/officeDocument/2006/relationships/customXml" Target="../ink/ink1659.xml"/><Relationship Id="rId154" Type="http://schemas.openxmlformats.org/officeDocument/2006/relationships/image" Target="../media/image2760.png"/><Relationship Id="rId175" Type="http://schemas.openxmlformats.org/officeDocument/2006/relationships/customXml" Target="../ink/ink1680.xml"/><Relationship Id="rId340" Type="http://schemas.openxmlformats.org/officeDocument/2006/relationships/customXml" Target="../ink/ink1763.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84.xml"/><Relationship Id="rId221" Type="http://schemas.openxmlformats.org/officeDocument/2006/relationships/customXml" Target="../ink/ink1703.xml"/><Relationship Id="rId242" Type="http://schemas.openxmlformats.org/officeDocument/2006/relationships/image" Target="../media/image3200.png"/><Relationship Id="rId263" Type="http://schemas.openxmlformats.org/officeDocument/2006/relationships/customXml" Target="../ink/ink1724.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623.xml"/><Relationship Id="rId79" Type="http://schemas.openxmlformats.org/officeDocument/2006/relationships/customXml" Target="../ink/ink1632.xml"/><Relationship Id="rId102" Type="http://schemas.openxmlformats.org/officeDocument/2006/relationships/image" Target="../media/image2500.png"/><Relationship Id="rId123" Type="http://schemas.openxmlformats.org/officeDocument/2006/relationships/customXml" Target="../ink/ink1654.xml"/><Relationship Id="rId144" Type="http://schemas.openxmlformats.org/officeDocument/2006/relationships/image" Target="../media/image2710.png"/><Relationship Id="rId330" Type="http://schemas.openxmlformats.org/officeDocument/2006/relationships/customXml" Target="../ink/ink1758.xml"/><Relationship Id="rId90" Type="http://schemas.openxmlformats.org/officeDocument/2006/relationships/image" Target="../media/image2440.png"/><Relationship Id="rId165" Type="http://schemas.openxmlformats.org/officeDocument/2006/relationships/customXml" Target="../ink/ink1675.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79.xml"/><Relationship Id="rId393" Type="http://schemas.openxmlformats.org/officeDocument/2006/relationships/customXml" Target="../ink/ink1790.xml"/><Relationship Id="rId407" Type="http://schemas.openxmlformats.org/officeDocument/2006/relationships/customXml" Target="../ink/ink1803.xml"/><Relationship Id="rId211" Type="http://schemas.openxmlformats.org/officeDocument/2006/relationships/customXml" Target="../ink/ink1698.xml"/><Relationship Id="rId232" Type="http://schemas.openxmlformats.org/officeDocument/2006/relationships/image" Target="../media/image3150.png"/><Relationship Id="rId253" Type="http://schemas.openxmlformats.org/officeDocument/2006/relationships/customXml" Target="../ink/ink1719.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627.xml"/><Relationship Id="rId113" Type="http://schemas.openxmlformats.org/officeDocument/2006/relationships/customXml" Target="../ink/ink1649.xml"/><Relationship Id="rId134" Type="http://schemas.openxmlformats.org/officeDocument/2006/relationships/image" Target="../media/image2660.png"/><Relationship Id="rId320" Type="http://schemas.openxmlformats.org/officeDocument/2006/relationships/customXml" Target="../ink/ink1753.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70.xml"/><Relationship Id="rId176" Type="http://schemas.openxmlformats.org/officeDocument/2006/relationships/image" Target="../media/image2870.png"/><Relationship Id="rId197" Type="http://schemas.openxmlformats.org/officeDocument/2006/relationships/customXml" Target="../ink/ink1691.xml"/><Relationship Id="rId341" Type="http://schemas.openxmlformats.org/officeDocument/2006/relationships/image" Target="../media/image3690.png"/><Relationship Id="rId362" Type="http://schemas.openxmlformats.org/officeDocument/2006/relationships/customXml" Target="../ink/ink1774.xml"/><Relationship Id="rId383" Type="http://schemas.openxmlformats.org/officeDocument/2006/relationships/image" Target="../media/image390.png"/><Relationship Id="rId201" Type="http://schemas.openxmlformats.org/officeDocument/2006/relationships/customXml" Target="../ink/ink1693.xml"/><Relationship Id="rId222" Type="http://schemas.openxmlformats.org/officeDocument/2006/relationships/image" Target="../media/image3100.png"/><Relationship Id="rId243" Type="http://schemas.openxmlformats.org/officeDocument/2006/relationships/customXml" Target="../ink/ink1714.xml"/><Relationship Id="rId264" Type="http://schemas.openxmlformats.org/officeDocument/2006/relationships/image" Target="../media/image3310.png"/><Relationship Id="rId285" Type="http://schemas.openxmlformats.org/officeDocument/2006/relationships/customXml" Target="../ink/ink1735.xml"/><Relationship Id="rId103" Type="http://schemas.openxmlformats.org/officeDocument/2006/relationships/customXml" Target="../ink/ink1644.xml"/><Relationship Id="rId124" Type="http://schemas.openxmlformats.org/officeDocument/2006/relationships/image" Target="../media/image2610.png"/><Relationship Id="rId310" Type="http://schemas.openxmlformats.org/officeDocument/2006/relationships/customXml" Target="../ink/ink1748.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638.xml"/><Relationship Id="rId145" Type="http://schemas.openxmlformats.org/officeDocument/2006/relationships/customXml" Target="../ink/ink1665.xml"/><Relationship Id="rId166" Type="http://schemas.openxmlformats.org/officeDocument/2006/relationships/image" Target="../media/image2820.png"/><Relationship Id="rId187" Type="http://schemas.openxmlformats.org/officeDocument/2006/relationships/customXml" Target="../ink/ink1686.xml"/><Relationship Id="rId331" Type="http://schemas.openxmlformats.org/officeDocument/2006/relationships/image" Target="../media/image3640.png"/><Relationship Id="rId352" Type="http://schemas.openxmlformats.org/officeDocument/2006/relationships/customXml" Target="../ink/ink1769.xml"/><Relationship Id="rId373" Type="http://schemas.openxmlformats.org/officeDocument/2006/relationships/image" Target="../media/image3850.png"/><Relationship Id="rId394" Type="http://schemas.openxmlformats.org/officeDocument/2006/relationships/customXml" Target="../ink/ink1791.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709.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730.xml"/><Relationship Id="rId296" Type="http://schemas.openxmlformats.org/officeDocument/2006/relationships/customXml" Target="../ink/ink1741.xml"/><Relationship Id="rId300" Type="http://schemas.openxmlformats.org/officeDocument/2006/relationships/customXml" Target="../ink/ink1743.xml"/><Relationship Id="rId81" Type="http://schemas.openxmlformats.org/officeDocument/2006/relationships/customXml" Target="../ink/ink1633.xml"/><Relationship Id="rId135" Type="http://schemas.openxmlformats.org/officeDocument/2006/relationships/customXml" Target="../ink/ink1660.xml"/><Relationship Id="rId156" Type="http://schemas.openxmlformats.org/officeDocument/2006/relationships/image" Target="../media/image2770.png"/><Relationship Id="rId177" Type="http://schemas.openxmlformats.org/officeDocument/2006/relationships/customXml" Target="../ink/ink1681.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64.xml"/><Relationship Id="rId363" Type="http://schemas.openxmlformats.org/officeDocument/2006/relationships/image" Target="../media/image3800.png"/><Relationship Id="rId384" Type="http://schemas.openxmlformats.org/officeDocument/2006/relationships/customXml" Target="../ink/ink1785.xml"/><Relationship Id="rId202" Type="http://schemas.openxmlformats.org/officeDocument/2006/relationships/image" Target="../media/image3000.png"/><Relationship Id="rId223" Type="http://schemas.openxmlformats.org/officeDocument/2006/relationships/customXml" Target="../ink/ink1704.xml"/><Relationship Id="rId244" Type="http://schemas.openxmlformats.org/officeDocument/2006/relationships/image" Target="../media/image3210.png"/><Relationship Id="rId265" Type="http://schemas.openxmlformats.org/officeDocument/2006/relationships/customXml" Target="../ink/ink1725.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55.xml"/><Relationship Id="rId146" Type="http://schemas.openxmlformats.org/officeDocument/2006/relationships/image" Target="../media/image2720.png"/><Relationship Id="rId167" Type="http://schemas.openxmlformats.org/officeDocument/2006/relationships/customXml" Target="../ink/ink1676.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59.xml"/><Relationship Id="rId353" Type="http://schemas.openxmlformats.org/officeDocument/2006/relationships/image" Target="../media/image3750.png"/><Relationship Id="rId374" Type="http://schemas.openxmlformats.org/officeDocument/2006/relationships/customXml" Target="../ink/ink1780.xml"/><Relationship Id="rId395" Type="http://schemas.openxmlformats.org/officeDocument/2006/relationships/customXml" Target="../ink/ink1792.xml"/><Relationship Id="rId409" Type="http://schemas.openxmlformats.org/officeDocument/2006/relationships/customXml" Target="../ink/ink1804.xml"/><Relationship Id="rId71" Type="http://schemas.openxmlformats.org/officeDocument/2006/relationships/customXml" Target="../ink/ink1628.xml"/><Relationship Id="rId92" Type="http://schemas.openxmlformats.org/officeDocument/2006/relationships/image" Target="../media/image2450.png"/><Relationship Id="rId213" Type="http://schemas.openxmlformats.org/officeDocument/2006/relationships/customXml" Target="../ink/ink1699.xml"/><Relationship Id="rId234" Type="http://schemas.openxmlformats.org/officeDocument/2006/relationships/image" Target="../media/image3160.png"/><Relationship Id="rId2" Type="http://schemas.openxmlformats.org/officeDocument/2006/relationships/customXml" Target="../ink/ink1618.xml"/><Relationship Id="rId255" Type="http://schemas.openxmlformats.org/officeDocument/2006/relationships/customXml" Target="../ink/ink1720.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50.xml"/><Relationship Id="rId136" Type="http://schemas.openxmlformats.org/officeDocument/2006/relationships/image" Target="../media/image2670.png"/><Relationship Id="rId157" Type="http://schemas.openxmlformats.org/officeDocument/2006/relationships/customXml" Target="../ink/ink1671.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54.xml"/><Relationship Id="rId343" Type="http://schemas.openxmlformats.org/officeDocument/2006/relationships/image" Target="../media/image3700.png"/><Relationship Id="rId364" Type="http://schemas.openxmlformats.org/officeDocument/2006/relationships/customXml" Target="../ink/ink1775.xml"/><Relationship Id="rId82" Type="http://schemas.openxmlformats.org/officeDocument/2006/relationships/image" Target="../media/image2400.png"/><Relationship Id="rId199" Type="http://schemas.openxmlformats.org/officeDocument/2006/relationships/customXml" Target="../ink/ink1692.xml"/><Relationship Id="rId203" Type="http://schemas.openxmlformats.org/officeDocument/2006/relationships/customXml" Target="../ink/ink1694.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715.xml"/><Relationship Id="rId266" Type="http://schemas.openxmlformats.org/officeDocument/2006/relationships/image" Target="../media/image3320.png"/><Relationship Id="rId287" Type="http://schemas.openxmlformats.org/officeDocument/2006/relationships/customXml" Target="../ink/ink1736.xml"/><Relationship Id="rId19" Type="http://schemas.openxmlformats.org/officeDocument/2006/relationships/image" Target="../media/image9.png"/><Relationship Id="rId410" Type="http://schemas.openxmlformats.org/officeDocument/2006/relationships/customXml" Target="../ink/ink1805.xml"/><Relationship Id="rId105" Type="http://schemas.openxmlformats.org/officeDocument/2006/relationships/customXml" Target="../ink/ink1645.xml"/><Relationship Id="rId126" Type="http://schemas.openxmlformats.org/officeDocument/2006/relationships/image" Target="../media/image2620.png"/><Relationship Id="rId147" Type="http://schemas.openxmlformats.org/officeDocument/2006/relationships/customXml" Target="../ink/ink1666.xml"/><Relationship Id="rId168" Type="http://schemas.openxmlformats.org/officeDocument/2006/relationships/image" Target="../media/image2830.png"/><Relationship Id="rId312" Type="http://schemas.openxmlformats.org/officeDocument/2006/relationships/customXml" Target="../ink/ink1749.xml"/><Relationship Id="rId333" Type="http://schemas.openxmlformats.org/officeDocument/2006/relationships/image" Target="../media/image3650.png"/><Relationship Id="rId354" Type="http://schemas.openxmlformats.org/officeDocument/2006/relationships/customXml" Target="../ink/ink1770.xml"/><Relationship Id="rId72" Type="http://schemas.openxmlformats.org/officeDocument/2006/relationships/image" Target="../media/image2350.png"/><Relationship Id="rId93" Type="http://schemas.openxmlformats.org/officeDocument/2006/relationships/customXml" Target="../ink/ink1639.xml"/><Relationship Id="rId189" Type="http://schemas.openxmlformats.org/officeDocument/2006/relationships/customXml" Target="../ink/ink1687.xml"/><Relationship Id="rId375" Type="http://schemas.openxmlformats.org/officeDocument/2006/relationships/image" Target="../media/image386.png"/><Relationship Id="rId396" Type="http://schemas.openxmlformats.org/officeDocument/2006/relationships/customXml" Target="../ink/ink1793.xml"/><Relationship Id="rId214" Type="http://schemas.openxmlformats.org/officeDocument/2006/relationships/image" Target="../media/image3060.png"/><Relationship Id="rId235" Type="http://schemas.openxmlformats.org/officeDocument/2006/relationships/customXml" Target="../ink/ink1710.xml"/><Relationship Id="rId256" Type="http://schemas.openxmlformats.org/officeDocument/2006/relationships/image" Target="../media/image3270.png"/><Relationship Id="rId277" Type="http://schemas.openxmlformats.org/officeDocument/2006/relationships/customXml" Target="../ink/ink1731.xml"/><Relationship Id="rId298" Type="http://schemas.openxmlformats.org/officeDocument/2006/relationships/customXml" Target="../ink/ink1742.xml"/><Relationship Id="rId3" Type="http://schemas.openxmlformats.org/officeDocument/2006/relationships/image" Target="../media/image1.png"/><Relationship Id="rId400" Type="http://schemas.openxmlformats.org/officeDocument/2006/relationships/customXml" Target="../ink/ink1797.xml"/><Relationship Id="rId116" Type="http://schemas.openxmlformats.org/officeDocument/2006/relationships/image" Target="../media/image2570.png"/><Relationship Id="rId137" Type="http://schemas.openxmlformats.org/officeDocument/2006/relationships/customXml" Target="../ink/ink1661.xml"/><Relationship Id="rId158" Type="http://schemas.openxmlformats.org/officeDocument/2006/relationships/image" Target="../media/image2780.png"/><Relationship Id="rId302" Type="http://schemas.openxmlformats.org/officeDocument/2006/relationships/customXml" Target="../ink/ink1744.xml"/><Relationship Id="rId323" Type="http://schemas.openxmlformats.org/officeDocument/2006/relationships/image" Target="../media/image3600.png"/><Relationship Id="rId344" Type="http://schemas.openxmlformats.org/officeDocument/2006/relationships/customXml" Target="../ink/ink1765.xml"/><Relationship Id="rId62" Type="http://schemas.openxmlformats.org/officeDocument/2006/relationships/image" Target="../media/image4810.png"/><Relationship Id="rId83" Type="http://schemas.openxmlformats.org/officeDocument/2006/relationships/customXml" Target="../ink/ink1634.xml"/><Relationship Id="rId179" Type="http://schemas.openxmlformats.org/officeDocument/2006/relationships/customXml" Target="../ink/ink1682.xml"/><Relationship Id="rId365" Type="http://schemas.openxmlformats.org/officeDocument/2006/relationships/image" Target="../media/image3810.png"/><Relationship Id="rId386" Type="http://schemas.openxmlformats.org/officeDocument/2006/relationships/customXml" Target="../ink/ink1786.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705.xml"/><Relationship Id="rId246" Type="http://schemas.openxmlformats.org/officeDocument/2006/relationships/image" Target="../media/image3220.png"/><Relationship Id="rId267" Type="http://schemas.openxmlformats.org/officeDocument/2006/relationships/customXml" Target="../ink/ink1726.xml"/><Relationship Id="rId288" Type="http://schemas.openxmlformats.org/officeDocument/2006/relationships/customXml" Target="../ink/ink1737.xml"/><Relationship Id="rId411" Type="http://schemas.openxmlformats.org/officeDocument/2006/relationships/customXml" Target="../ink/ink1806.xml"/><Relationship Id="rId106" Type="http://schemas.openxmlformats.org/officeDocument/2006/relationships/image" Target="../media/image2520.png"/><Relationship Id="rId127" Type="http://schemas.openxmlformats.org/officeDocument/2006/relationships/customXml" Target="../ink/ink1656.xml"/><Relationship Id="rId313" Type="http://schemas.openxmlformats.org/officeDocument/2006/relationships/image" Target="../media/image3550.png"/><Relationship Id="rId73" Type="http://schemas.openxmlformats.org/officeDocument/2006/relationships/customXml" Target="../ink/ink1629.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77.xml"/><Relationship Id="rId334" Type="http://schemas.openxmlformats.org/officeDocument/2006/relationships/customXml" Target="../ink/ink1760.xml"/><Relationship Id="rId355" Type="http://schemas.openxmlformats.org/officeDocument/2006/relationships/image" Target="../media/image3760.png"/><Relationship Id="rId376" Type="http://schemas.openxmlformats.org/officeDocument/2006/relationships/customXml" Target="../ink/ink1781.xml"/><Relationship Id="rId397" Type="http://schemas.openxmlformats.org/officeDocument/2006/relationships/customXml" Target="../ink/ink1794.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700.xml"/><Relationship Id="rId236" Type="http://schemas.openxmlformats.org/officeDocument/2006/relationships/image" Target="../media/image3170.png"/><Relationship Id="rId257" Type="http://schemas.openxmlformats.org/officeDocument/2006/relationships/customXml" Target="../ink/ink1721.xml"/><Relationship Id="rId278" Type="http://schemas.openxmlformats.org/officeDocument/2006/relationships/image" Target="../media/image3380.png"/><Relationship Id="rId401" Type="http://schemas.openxmlformats.org/officeDocument/2006/relationships/customXml" Target="../ink/ink1798.xml"/></Relationships>
</file>

<file path=ppt/slides/_rels/slide99.xml.rels><?xml version="1.0" encoding="UTF-8" standalone="yes"?>
<Relationships xmlns="http://schemas.openxmlformats.org/package/2006/relationships"><Relationship Id="rId117" Type="http://schemas.openxmlformats.org/officeDocument/2006/relationships/customXml" Target="../ink/ink1842.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815.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63.xml"/><Relationship Id="rId324" Type="http://schemas.openxmlformats.org/officeDocument/2006/relationships/customXml" Target="../ink/ink1948.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79.xml"/><Relationship Id="rId205" Type="http://schemas.openxmlformats.org/officeDocument/2006/relationships/customXml" Target="../ink/ink1886.xml"/><Relationship Id="rId226" Type="http://schemas.openxmlformats.org/officeDocument/2006/relationships/customXml" Target="../ink/ink1897.xml"/><Relationship Id="rId247" Type="http://schemas.openxmlformats.org/officeDocument/2006/relationships/image" Target="../media/image3540.png"/><Relationship Id="rId107" Type="http://schemas.openxmlformats.org/officeDocument/2006/relationships/customXml" Target="../ink/ink1837.xml"/><Relationship Id="rId268" Type="http://schemas.openxmlformats.org/officeDocument/2006/relationships/customXml" Target="../ink/ink1918.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58.xml"/><Relationship Id="rId314" Type="http://schemas.openxmlformats.org/officeDocument/2006/relationships/customXml" Target="../ink/ink1941.xml"/><Relationship Id="rId11" Type="http://schemas.openxmlformats.org/officeDocument/2006/relationships/image" Target="../media/image5.png"/><Relationship Id="rId335" Type="http://schemas.openxmlformats.org/officeDocument/2006/relationships/customXml" Target="../ink/ink1958.xml"/><Relationship Id="rId5" Type="http://schemas.openxmlformats.org/officeDocument/2006/relationships/customXml" Target="../ink/ink1810.xml"/><Relationship Id="rId95" Type="http://schemas.openxmlformats.org/officeDocument/2006/relationships/customXml" Target="../ink/ink1831.xml"/><Relationship Id="rId160" Type="http://schemas.openxmlformats.org/officeDocument/2006/relationships/image" Target="../media/image2990.png"/><Relationship Id="rId181" Type="http://schemas.openxmlformats.org/officeDocument/2006/relationships/customXml" Target="../ink/ink1874.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913.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53.xml"/><Relationship Id="rId290" Type="http://schemas.openxmlformats.org/officeDocument/2006/relationships/customXml" Target="../ink/ink1929.xml"/><Relationship Id="rId304" Type="http://schemas.openxmlformats.org/officeDocument/2006/relationships/customXml" Target="../ink/ink1936.xml"/><Relationship Id="rId325" Type="http://schemas.openxmlformats.org/officeDocument/2006/relationships/customXml" Target="../ink/ink1949.xml"/><Relationship Id="rId43" Type="http://schemas.openxmlformats.org/officeDocument/2006/relationships/image" Target="../media/image21.png"/><Relationship Id="rId85" Type="http://schemas.openxmlformats.org/officeDocument/2006/relationships/customXml" Target="../ink/ink1826.xml"/><Relationship Id="rId150" Type="http://schemas.openxmlformats.org/officeDocument/2006/relationships/image" Target="../media/image2940.png"/><Relationship Id="rId171" Type="http://schemas.openxmlformats.org/officeDocument/2006/relationships/customXml" Target="../ink/ink1869.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908.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48.xml"/><Relationship Id="rId280" Type="http://schemas.openxmlformats.org/officeDocument/2006/relationships/customXml" Target="../ink/ink1924.xml"/><Relationship Id="rId315" Type="http://schemas.openxmlformats.org/officeDocument/2006/relationships/customXml" Target="../ink/ink1942.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821.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64.xml"/><Relationship Id="rId182" Type="http://schemas.openxmlformats.org/officeDocument/2006/relationships/image" Target="../media/image3190.png"/><Relationship Id="rId217" Type="http://schemas.openxmlformats.org/officeDocument/2006/relationships/customXml" Target="../ink/ink1892.xml"/><Relationship Id="rId6" Type="http://schemas.openxmlformats.org/officeDocument/2006/relationships/image" Target="../media/image2300.png"/><Relationship Id="rId238" Type="http://schemas.openxmlformats.org/officeDocument/2006/relationships/customXml" Target="../ink/ink1903.xml"/><Relationship Id="rId259" Type="http://schemas.openxmlformats.org/officeDocument/2006/relationships/image" Target="../media/image3600.png"/><Relationship Id="rId119" Type="http://schemas.openxmlformats.org/officeDocument/2006/relationships/customXml" Target="../ink/ink1843.xml"/><Relationship Id="rId270" Type="http://schemas.openxmlformats.org/officeDocument/2006/relationships/customXml" Target="../ink/ink1919.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50.xml"/><Relationship Id="rId23" Type="http://schemas.openxmlformats.org/officeDocument/2006/relationships/image" Target="../media/image11.png"/><Relationship Id="rId65" Type="http://schemas.openxmlformats.org/officeDocument/2006/relationships/customXml" Target="../ink/ink1816.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59.xml"/><Relationship Id="rId172" Type="http://schemas.openxmlformats.org/officeDocument/2006/relationships/image" Target="../media/image3050.png"/><Relationship Id="rId193" Type="http://schemas.openxmlformats.org/officeDocument/2006/relationships/customXml" Target="../ink/ink1880.xml"/><Relationship Id="rId207" Type="http://schemas.openxmlformats.org/officeDocument/2006/relationships/customXml" Target="../ink/ink1887.xml"/><Relationship Id="rId228" Type="http://schemas.openxmlformats.org/officeDocument/2006/relationships/customXml" Target="../ink/ink1898.xml"/><Relationship Id="rId249" Type="http://schemas.openxmlformats.org/officeDocument/2006/relationships/image" Target="../media/image3550.png"/><Relationship Id="rId109" Type="http://schemas.openxmlformats.org/officeDocument/2006/relationships/customXml" Target="../ink/ink1838.xml"/><Relationship Id="rId260" Type="http://schemas.openxmlformats.org/officeDocument/2006/relationships/customXml" Target="../ink/ink1914.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59.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832.xml"/><Relationship Id="rId120" Type="http://schemas.openxmlformats.org/officeDocument/2006/relationships/image" Target="../media/image2790.png"/><Relationship Id="rId141" Type="http://schemas.openxmlformats.org/officeDocument/2006/relationships/customXml" Target="../ink/ink1854.xml"/><Relationship Id="rId7" Type="http://schemas.openxmlformats.org/officeDocument/2006/relationships/customXml" Target="../ink/ink1811.xml"/><Relationship Id="rId162" Type="http://schemas.openxmlformats.org/officeDocument/2006/relationships/image" Target="../media/image3000.png"/><Relationship Id="rId183" Type="http://schemas.openxmlformats.org/officeDocument/2006/relationships/customXml" Target="../ink/ink1875.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909.xml"/><Relationship Id="rId271" Type="http://schemas.openxmlformats.org/officeDocument/2006/relationships/image" Target="../media/image3660.png"/><Relationship Id="rId292" Type="http://schemas.openxmlformats.org/officeDocument/2006/relationships/customXml" Target="../ink/ink1930.xml"/><Relationship Id="rId306" Type="http://schemas.openxmlformats.org/officeDocument/2006/relationships/customXml" Target="../ink/ink1937.xml"/><Relationship Id="rId66" Type="http://schemas.openxmlformats.org/officeDocument/2006/relationships/image" Target="../media/image2320.png"/><Relationship Id="rId87" Type="http://schemas.openxmlformats.org/officeDocument/2006/relationships/customXml" Target="../ink/ink1827.xml"/><Relationship Id="rId110" Type="http://schemas.openxmlformats.org/officeDocument/2006/relationships/image" Target="../media/image2740.png"/><Relationship Id="rId115" Type="http://schemas.openxmlformats.org/officeDocument/2006/relationships/customXml" Target="../ink/ink1841.xml"/><Relationship Id="rId131" Type="http://schemas.openxmlformats.org/officeDocument/2006/relationships/customXml" Target="../ink/ink1849.xml"/><Relationship Id="rId136" Type="http://schemas.openxmlformats.org/officeDocument/2006/relationships/image" Target="../media/image2870.png"/><Relationship Id="rId157" Type="http://schemas.openxmlformats.org/officeDocument/2006/relationships/customXml" Target="../ink/ink1862.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46.xml"/><Relationship Id="rId327" Type="http://schemas.openxmlformats.org/officeDocument/2006/relationships/customXml" Target="../ink/ink1951.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70.xml"/><Relationship Id="rId194" Type="http://schemas.openxmlformats.org/officeDocument/2006/relationships/image" Target="../media/image3280.png"/><Relationship Id="rId199" Type="http://schemas.openxmlformats.org/officeDocument/2006/relationships/customXml" Target="../ink/ink1883.xml"/><Relationship Id="rId203" Type="http://schemas.openxmlformats.org/officeDocument/2006/relationships/customXml" Target="../ink/ink1885.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96.xml"/><Relationship Id="rId240" Type="http://schemas.openxmlformats.org/officeDocument/2006/relationships/customXml" Target="../ink/ink1904.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917.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813.xml"/><Relationship Id="rId77" Type="http://schemas.openxmlformats.org/officeDocument/2006/relationships/customXml" Target="../ink/ink1822.xml"/><Relationship Id="rId100" Type="http://schemas.openxmlformats.org/officeDocument/2006/relationships/image" Target="../media/image2690.png"/><Relationship Id="rId105" Type="http://schemas.openxmlformats.org/officeDocument/2006/relationships/customXml" Target="../ink/ink1836.xml"/><Relationship Id="rId126" Type="http://schemas.openxmlformats.org/officeDocument/2006/relationships/image" Target="../media/image2820.png"/><Relationship Id="rId147" Type="http://schemas.openxmlformats.org/officeDocument/2006/relationships/customXml" Target="../ink/ink1857.xml"/><Relationship Id="rId168" Type="http://schemas.openxmlformats.org/officeDocument/2006/relationships/image" Target="../media/image3030.png"/><Relationship Id="rId282" Type="http://schemas.openxmlformats.org/officeDocument/2006/relationships/customXml" Target="../ink/ink1925.xml"/><Relationship Id="rId312" Type="http://schemas.openxmlformats.org/officeDocument/2006/relationships/customXml" Target="../ink/ink1940.xml"/><Relationship Id="rId317" Type="http://schemas.openxmlformats.org/officeDocument/2006/relationships/customXml" Target="../ink/ink1943.xml"/><Relationship Id="rId333" Type="http://schemas.openxmlformats.org/officeDocument/2006/relationships/customXml" Target="../ink/ink1957.xml"/><Relationship Id="rId338" Type="http://schemas.openxmlformats.org/officeDocument/2006/relationships/customXml" Target="../ink/ink1960.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830.xml"/><Relationship Id="rId98" Type="http://schemas.openxmlformats.org/officeDocument/2006/relationships/image" Target="../media/image2680.png"/><Relationship Id="rId121" Type="http://schemas.openxmlformats.org/officeDocument/2006/relationships/customXml" Target="../ink/ink1844.xml"/><Relationship Id="rId142" Type="http://schemas.openxmlformats.org/officeDocument/2006/relationships/image" Target="../media/image2900.png"/><Relationship Id="rId163" Type="http://schemas.openxmlformats.org/officeDocument/2006/relationships/customXml" Target="../ink/ink1865.xml"/><Relationship Id="rId184" Type="http://schemas.openxmlformats.org/officeDocument/2006/relationships/image" Target="../media/image3200.png"/><Relationship Id="rId189" Type="http://schemas.openxmlformats.org/officeDocument/2006/relationships/customXml" Target="../ink/ink1878.xml"/><Relationship Id="rId219" Type="http://schemas.openxmlformats.org/officeDocument/2006/relationships/customXml" Target="../ink/ink1893.xml"/><Relationship Id="rId214" Type="http://schemas.openxmlformats.org/officeDocument/2006/relationships/image" Target="../media/image3380.png"/><Relationship Id="rId230" Type="http://schemas.openxmlformats.org/officeDocument/2006/relationships/customXml" Target="../ink/ink1899.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912.xml"/><Relationship Id="rId277" Type="http://schemas.openxmlformats.org/officeDocument/2006/relationships/image" Target="../media/image3690.png"/><Relationship Id="rId298" Type="http://schemas.openxmlformats.org/officeDocument/2006/relationships/customXml" Target="../ink/ink1933.xml"/><Relationship Id="rId3" Type="http://schemas.openxmlformats.org/officeDocument/2006/relationships/image" Target="../media/image1.png"/><Relationship Id="rId67" Type="http://schemas.openxmlformats.org/officeDocument/2006/relationships/customXml" Target="../ink/ink1817.xml"/><Relationship Id="rId116" Type="http://schemas.openxmlformats.org/officeDocument/2006/relationships/image" Target="../media/image2770.png"/><Relationship Id="rId137" Type="http://schemas.openxmlformats.org/officeDocument/2006/relationships/customXml" Target="../ink/ink1852.xml"/><Relationship Id="rId158" Type="http://schemas.openxmlformats.org/officeDocument/2006/relationships/image" Target="../media/image2980.png"/><Relationship Id="rId272" Type="http://schemas.openxmlformats.org/officeDocument/2006/relationships/customXml" Target="../ink/ink1920.xml"/><Relationship Id="rId293" Type="http://schemas.openxmlformats.org/officeDocument/2006/relationships/image" Target="../media/image3770.png"/><Relationship Id="rId302" Type="http://schemas.openxmlformats.org/officeDocument/2006/relationships/customXml" Target="../ink/ink1935.xml"/><Relationship Id="rId307" Type="http://schemas.openxmlformats.org/officeDocument/2006/relationships/image" Target="../media/image388.png"/><Relationship Id="rId323" Type="http://schemas.openxmlformats.org/officeDocument/2006/relationships/customXml" Target="../ink/ink1947.xml"/><Relationship Id="rId328" Type="http://schemas.openxmlformats.org/officeDocument/2006/relationships/customXml" Target="../ink/ink1952.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825.xml"/><Relationship Id="rId88" Type="http://schemas.openxmlformats.org/officeDocument/2006/relationships/image" Target="../media/image2630.png"/><Relationship Id="rId111" Type="http://schemas.openxmlformats.org/officeDocument/2006/relationships/customXml" Target="../ink/ink1839.xml"/><Relationship Id="rId132" Type="http://schemas.openxmlformats.org/officeDocument/2006/relationships/image" Target="../media/image2850.png"/><Relationship Id="rId153" Type="http://schemas.openxmlformats.org/officeDocument/2006/relationships/customXml" Target="../ink/ink1860.xml"/><Relationship Id="rId174" Type="http://schemas.openxmlformats.org/officeDocument/2006/relationships/image" Target="../media/image3060.png"/><Relationship Id="rId179" Type="http://schemas.openxmlformats.org/officeDocument/2006/relationships/customXml" Target="../ink/ink1873.xml"/><Relationship Id="rId195" Type="http://schemas.openxmlformats.org/officeDocument/2006/relationships/customXml" Target="../ink/ink1881.xml"/><Relationship Id="rId209" Type="http://schemas.openxmlformats.org/officeDocument/2006/relationships/customXml" Target="../ink/ink1888.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907.xml"/><Relationship Id="rId267" Type="http://schemas.openxmlformats.org/officeDocument/2006/relationships/image" Target="../media/image3640.png"/><Relationship Id="rId288" Type="http://schemas.openxmlformats.org/officeDocument/2006/relationships/customXml" Target="../ink/ink1928.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47.xml"/><Relationship Id="rId262" Type="http://schemas.openxmlformats.org/officeDocument/2006/relationships/customXml" Target="../ink/ink1915.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61.xml"/><Relationship Id="rId73" Type="http://schemas.openxmlformats.org/officeDocument/2006/relationships/customXml" Target="../ink/ink1820.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image" Target="../media/image2800.png"/><Relationship Id="rId143" Type="http://schemas.openxmlformats.org/officeDocument/2006/relationships/customXml" Target="../ink/ink1855.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68.xml"/><Relationship Id="rId185" Type="http://schemas.openxmlformats.org/officeDocument/2006/relationships/customXml" Target="../ink/ink1876.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812.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91.xml"/><Relationship Id="rId236" Type="http://schemas.openxmlformats.org/officeDocument/2006/relationships/customXml" Target="../ink/ink1902.xml"/><Relationship Id="rId257" Type="http://schemas.openxmlformats.org/officeDocument/2006/relationships/image" Target="../media/image3590.png"/><Relationship Id="rId278" Type="http://schemas.openxmlformats.org/officeDocument/2006/relationships/customXml" Target="../ink/ink1923.xml"/><Relationship Id="rId231" Type="http://schemas.openxmlformats.org/officeDocument/2006/relationships/image" Target="../media/image3460.png"/><Relationship Id="rId252" Type="http://schemas.openxmlformats.org/officeDocument/2006/relationships/customXml" Target="../ink/ink1910.xml"/><Relationship Id="rId273" Type="http://schemas.openxmlformats.org/officeDocument/2006/relationships/image" Target="../media/image3670.png"/><Relationship Id="rId294" Type="http://schemas.openxmlformats.org/officeDocument/2006/relationships/customXml" Target="../ink/ink1931.xml"/><Relationship Id="rId308" Type="http://schemas.openxmlformats.org/officeDocument/2006/relationships/customXml" Target="../ink/ink1938.xml"/><Relationship Id="rId329" Type="http://schemas.openxmlformats.org/officeDocument/2006/relationships/customXml" Target="../ink/ink1953.xml"/><Relationship Id="rId68" Type="http://schemas.openxmlformats.org/officeDocument/2006/relationships/image" Target="../media/image2330.png"/><Relationship Id="rId89" Type="http://schemas.openxmlformats.org/officeDocument/2006/relationships/customXml" Target="../ink/ink1828.xml"/><Relationship Id="rId112" Type="http://schemas.openxmlformats.org/officeDocument/2006/relationships/image" Target="../media/image2750.png"/><Relationship Id="rId133" Type="http://schemas.openxmlformats.org/officeDocument/2006/relationships/customXml" Target="../ink/ink1850.xml"/><Relationship Id="rId154" Type="http://schemas.openxmlformats.org/officeDocument/2006/relationships/image" Target="../media/image2960.png"/><Relationship Id="rId175" Type="http://schemas.openxmlformats.org/officeDocument/2006/relationships/customXml" Target="../ink/ink1871.xml"/><Relationship Id="rId340" Type="http://schemas.openxmlformats.org/officeDocument/2006/relationships/customXml" Target="../ink/ink1962.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94.xml"/><Relationship Id="rId242" Type="http://schemas.openxmlformats.org/officeDocument/2006/relationships/customXml" Target="../ink/ink1905.xml"/><Relationship Id="rId263" Type="http://schemas.openxmlformats.org/officeDocument/2006/relationships/image" Target="../media/image3620.png"/><Relationship Id="rId284" Type="http://schemas.openxmlformats.org/officeDocument/2006/relationships/customXml" Target="../ink/ink1926.xml"/><Relationship Id="rId319" Type="http://schemas.openxmlformats.org/officeDocument/2006/relationships/customXml" Target="../ink/ink1944.xml"/><Relationship Id="rId37" Type="http://schemas.openxmlformats.org/officeDocument/2006/relationships/customXml" Target="../ink/ink1814.xml"/><Relationship Id="rId79" Type="http://schemas.openxmlformats.org/officeDocument/2006/relationships/customXml" Target="../ink/ink1823.xml"/><Relationship Id="rId102" Type="http://schemas.openxmlformats.org/officeDocument/2006/relationships/image" Target="../media/image2700.png"/><Relationship Id="rId123" Type="http://schemas.openxmlformats.org/officeDocument/2006/relationships/customXml" Target="../ink/ink1845.xml"/><Relationship Id="rId144" Type="http://schemas.openxmlformats.org/officeDocument/2006/relationships/image" Target="../media/image2910.png"/><Relationship Id="rId330" Type="http://schemas.openxmlformats.org/officeDocument/2006/relationships/customXml" Target="../ink/ink1954.xml"/><Relationship Id="rId90" Type="http://schemas.openxmlformats.org/officeDocument/2006/relationships/image" Target="../media/image2640.png"/><Relationship Id="rId165" Type="http://schemas.openxmlformats.org/officeDocument/2006/relationships/customXml" Target="../ink/ink1866.xml"/><Relationship Id="rId186" Type="http://schemas.openxmlformats.org/officeDocument/2006/relationships/image" Target="../media/image3240.png"/><Relationship Id="rId211" Type="http://schemas.openxmlformats.org/officeDocument/2006/relationships/customXml" Target="../ink/ink1889.xml"/><Relationship Id="rId232" Type="http://schemas.openxmlformats.org/officeDocument/2006/relationships/customXml" Target="../ink/ink1900.xml"/><Relationship Id="rId253" Type="http://schemas.openxmlformats.org/officeDocument/2006/relationships/image" Target="../media/image3570.png"/><Relationship Id="rId274" Type="http://schemas.openxmlformats.org/officeDocument/2006/relationships/customXml" Target="../ink/ink1921.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818.xml"/><Relationship Id="rId113" Type="http://schemas.openxmlformats.org/officeDocument/2006/relationships/customXml" Target="../ink/ink1840.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61.xml"/><Relationship Id="rId176" Type="http://schemas.openxmlformats.org/officeDocument/2006/relationships/image" Target="../media/image3070.png"/><Relationship Id="rId197" Type="http://schemas.openxmlformats.org/officeDocument/2006/relationships/customXml" Target="../ink/ink1882.xml"/><Relationship Id="rId341" Type="http://schemas.openxmlformats.org/officeDocument/2006/relationships/customXml" Target="../ink/ink1963.xml"/><Relationship Id="rId201" Type="http://schemas.openxmlformats.org/officeDocument/2006/relationships/customXml" Target="../ink/ink1884.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916.xml"/><Relationship Id="rId285" Type="http://schemas.openxmlformats.org/officeDocument/2006/relationships/image" Target="../media/image3730.png"/><Relationship Id="rId103" Type="http://schemas.openxmlformats.org/officeDocument/2006/relationships/customXml" Target="../ink/ink1835.xml"/><Relationship Id="rId124" Type="http://schemas.openxmlformats.org/officeDocument/2006/relationships/image" Target="../media/image2810.png"/><Relationship Id="rId310" Type="http://schemas.openxmlformats.org/officeDocument/2006/relationships/customXml" Target="../ink/ink1939.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829.xml"/><Relationship Id="rId145" Type="http://schemas.openxmlformats.org/officeDocument/2006/relationships/customXml" Target="../ink/ink1856.xml"/><Relationship Id="rId166" Type="http://schemas.openxmlformats.org/officeDocument/2006/relationships/image" Target="../media/image3020.png"/><Relationship Id="rId187" Type="http://schemas.openxmlformats.org/officeDocument/2006/relationships/customXml" Target="../ink/ink1877.xml"/><Relationship Id="rId331" Type="http://schemas.openxmlformats.org/officeDocument/2006/relationships/customXml" Target="../ink/ink1955.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911.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932.xml"/><Relationship Id="rId300" Type="http://schemas.openxmlformats.org/officeDocument/2006/relationships/customXml" Target="../ink/ink1934.xml"/><Relationship Id="rId81" Type="http://schemas.openxmlformats.org/officeDocument/2006/relationships/customXml" Target="../ink/ink1824.xml"/><Relationship Id="rId135" Type="http://schemas.openxmlformats.org/officeDocument/2006/relationships/customXml" Target="../ink/ink1851.xml"/><Relationship Id="rId156" Type="http://schemas.openxmlformats.org/officeDocument/2006/relationships/image" Target="../media/image2970.png"/><Relationship Id="rId177" Type="http://schemas.openxmlformats.org/officeDocument/2006/relationships/customXml" Target="../ink/ink1872.xml"/><Relationship Id="rId198" Type="http://schemas.openxmlformats.org/officeDocument/2006/relationships/image" Target="../media/image3300.png"/><Relationship Id="rId321" Type="http://schemas.openxmlformats.org/officeDocument/2006/relationships/customXml" Target="../ink/ink1945.xml"/><Relationship Id="rId202" Type="http://schemas.openxmlformats.org/officeDocument/2006/relationships/image" Target="../media/image3320.png"/><Relationship Id="rId223" Type="http://schemas.openxmlformats.org/officeDocument/2006/relationships/customXml" Target="../ink/ink1895.xml"/><Relationship Id="rId244" Type="http://schemas.openxmlformats.org/officeDocument/2006/relationships/customXml" Target="../ink/ink1906.xml"/><Relationship Id="rId265" Type="http://schemas.openxmlformats.org/officeDocument/2006/relationships/image" Target="../media/image3630.png"/><Relationship Id="rId286" Type="http://schemas.openxmlformats.org/officeDocument/2006/relationships/customXml" Target="../ink/ink1927.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46.xml"/><Relationship Id="rId146" Type="http://schemas.openxmlformats.org/officeDocument/2006/relationships/image" Target="../media/image2920.png"/><Relationship Id="rId167" Type="http://schemas.openxmlformats.org/officeDocument/2006/relationships/customXml" Target="../ink/ink1867.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56.xml"/><Relationship Id="rId71" Type="http://schemas.openxmlformats.org/officeDocument/2006/relationships/customXml" Target="../ink/ink1819.xml"/><Relationship Id="rId92" Type="http://schemas.openxmlformats.org/officeDocument/2006/relationships/image" Target="../media/image2650.png"/><Relationship Id="rId213" Type="http://schemas.openxmlformats.org/officeDocument/2006/relationships/customXml" Target="../ink/ink1890.xml"/><Relationship Id="rId234" Type="http://schemas.openxmlformats.org/officeDocument/2006/relationships/customXml" Target="../ink/ink1901.xml"/><Relationship Id="rId2" Type="http://schemas.openxmlformats.org/officeDocument/2006/relationships/customXml" Target="../ink/ink1809.xml"/><Relationship Id="rId255" Type="http://schemas.openxmlformats.org/officeDocument/2006/relationships/image" Target="../media/image3580.png"/><Relationship Id="rId276" Type="http://schemas.openxmlformats.org/officeDocument/2006/relationships/customXml" Target="../ink/ink1922.xml"/><Relationship Id="rId297" Type="http://schemas.openxmlformats.org/officeDocument/2006/relationships/image" Target="../media/image3790.png"/><Relationship Id="rId2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5" name="Grafik 4">
            <a:extLst>
              <a:ext uri="{FF2B5EF4-FFF2-40B4-BE49-F238E27FC236}">
                <a16:creationId xmlns:a16="http://schemas.microsoft.com/office/drawing/2014/main" id="{F26095DA-DC1A-84D6-14B2-D9D0F3BA1FC7}"/>
              </a:ext>
            </a:extLst>
          </p:cNvPr>
          <p:cNvPicPr>
            <a:picLocks noChangeAspect="1"/>
          </p:cNvPicPr>
          <p:nvPr/>
        </p:nvPicPr>
        <p:blipFill>
          <a:blip r:embed="rId3"/>
          <a:stretch>
            <a:fillRect/>
          </a:stretch>
        </p:blipFill>
        <p:spPr>
          <a:xfrm>
            <a:off x="2443152" y="1581554"/>
            <a:ext cx="7841671" cy="4225139"/>
          </a:xfrm>
          <a:prstGeom prst="rect">
            <a:avLst/>
          </a:prstGeom>
        </p:spPr>
      </p:pic>
      <p:sp>
        <p:nvSpPr>
          <p:cNvPr id="7" name="Textfeld 6">
            <a:extLst>
              <a:ext uri="{FF2B5EF4-FFF2-40B4-BE49-F238E27FC236}">
                <a16:creationId xmlns:a16="http://schemas.microsoft.com/office/drawing/2014/main" id="{E655DA4E-8995-BC0D-155D-B2AFF1965FD8}"/>
              </a:ext>
            </a:extLst>
          </p:cNvPr>
          <p:cNvSpPr txBox="1"/>
          <p:nvPr/>
        </p:nvSpPr>
        <p:spPr>
          <a:xfrm>
            <a:off x="1983576" y="5929589"/>
            <a:ext cx="9058892" cy="369332"/>
          </a:xfrm>
          <a:prstGeom prst="rect">
            <a:avLst/>
          </a:prstGeom>
          <a:noFill/>
        </p:spPr>
        <p:txBody>
          <a:bodyPr wrap="square">
            <a:spAutoFit/>
          </a:bodyPr>
          <a:lstStyle/>
          <a:p>
            <a:r>
              <a:rPr lang="en-US" dirty="0"/>
              <a:t>https://datatracker.ietf.org/doc/html/draft-west-cookie-incrementalism-00</a:t>
            </a:r>
          </a:p>
        </p:txBody>
      </p:sp>
    </p:spTree>
    <p:extLst>
      <p:ext uri="{BB962C8B-B14F-4D97-AF65-F5344CB8AC3E}">
        <p14:creationId xmlns:p14="http://schemas.microsoft.com/office/powerpoint/2010/main" val="32109793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E4741-FA54-E516-5FBF-20A6905A5D5E}"/>
              </a:ext>
            </a:extLst>
          </p:cNvPr>
          <p:cNvSpPr>
            <a:spLocks noGrp="1"/>
          </p:cNvSpPr>
          <p:nvPr>
            <p:ph type="title"/>
          </p:nvPr>
        </p:nvSpPr>
        <p:spPr/>
        <p:txBody>
          <a:bodyPr/>
          <a:lstStyle/>
          <a:p>
            <a:r>
              <a:rPr lang="en-US" dirty="0"/>
              <a:t>Browser default </a:t>
            </a:r>
            <a:r>
              <a:rPr lang="en-US" dirty="0" err="1"/>
              <a:t>behaviour</a:t>
            </a:r>
            <a:endParaRPr lang="en-US" dirty="0"/>
          </a:p>
        </p:txBody>
      </p:sp>
      <p:pic>
        <p:nvPicPr>
          <p:cNvPr id="11" name="Grafik 10">
            <a:extLst>
              <a:ext uri="{FF2B5EF4-FFF2-40B4-BE49-F238E27FC236}">
                <a16:creationId xmlns:a16="http://schemas.microsoft.com/office/drawing/2014/main" id="{254A56D4-F599-F52A-D635-5192196E20EC}"/>
              </a:ext>
            </a:extLst>
          </p:cNvPr>
          <p:cNvPicPr>
            <a:picLocks noChangeAspect="1"/>
          </p:cNvPicPr>
          <p:nvPr/>
        </p:nvPicPr>
        <p:blipFill>
          <a:blip r:embed="rId2"/>
          <a:stretch>
            <a:fillRect/>
          </a:stretch>
        </p:blipFill>
        <p:spPr>
          <a:xfrm>
            <a:off x="2691098" y="1595035"/>
            <a:ext cx="6487735" cy="4589962"/>
          </a:xfrm>
          <a:prstGeom prst="rect">
            <a:avLst/>
          </a:prstGeom>
        </p:spPr>
      </p:pic>
      <p:sp>
        <p:nvSpPr>
          <p:cNvPr id="4" name="Textfeld 3">
            <a:extLst>
              <a:ext uri="{FF2B5EF4-FFF2-40B4-BE49-F238E27FC236}">
                <a16:creationId xmlns:a16="http://schemas.microsoft.com/office/drawing/2014/main" id="{6B7D75C4-111E-1536-4425-1171BF3ED52B}"/>
              </a:ext>
            </a:extLst>
          </p:cNvPr>
          <p:cNvSpPr txBox="1"/>
          <p:nvPr/>
        </p:nvSpPr>
        <p:spPr>
          <a:xfrm>
            <a:off x="3614057" y="6262880"/>
            <a:ext cx="6096000" cy="369332"/>
          </a:xfrm>
          <a:prstGeom prst="rect">
            <a:avLst/>
          </a:prstGeom>
          <a:noFill/>
        </p:spPr>
        <p:txBody>
          <a:bodyPr wrap="square">
            <a:spAutoFit/>
          </a:bodyPr>
          <a:lstStyle/>
          <a:p>
            <a:r>
              <a:rPr lang="en-US" dirty="0"/>
              <a:t>https://caniuse.com/?search=samesite</a:t>
            </a:r>
          </a:p>
        </p:txBody>
      </p:sp>
    </p:spTree>
    <p:extLst>
      <p:ext uri="{BB962C8B-B14F-4D97-AF65-F5344CB8AC3E}">
        <p14:creationId xmlns:p14="http://schemas.microsoft.com/office/powerpoint/2010/main" val="20486541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66EC4-E2AE-A2B6-E7F8-468D9E12F0E6}"/>
              </a:ext>
            </a:extLst>
          </p:cNvPr>
          <p:cNvSpPr>
            <a:spLocks noGrp="1"/>
          </p:cNvSpPr>
          <p:nvPr>
            <p:ph type="title"/>
          </p:nvPr>
        </p:nvSpPr>
        <p:spPr/>
        <p:txBody>
          <a:bodyPr/>
          <a:lstStyle/>
          <a:p>
            <a:r>
              <a:rPr lang="en-US" dirty="0"/>
              <a:t>Can be manually enabled at Firefox</a:t>
            </a:r>
          </a:p>
        </p:txBody>
      </p:sp>
      <p:pic>
        <p:nvPicPr>
          <p:cNvPr id="5" name="Grafik 4">
            <a:extLst>
              <a:ext uri="{FF2B5EF4-FFF2-40B4-BE49-F238E27FC236}">
                <a16:creationId xmlns:a16="http://schemas.microsoft.com/office/drawing/2014/main" id="{BB3AFE1C-BE6D-F4A1-A93B-764CBEB06343}"/>
              </a:ext>
            </a:extLst>
          </p:cNvPr>
          <p:cNvPicPr>
            <a:picLocks noChangeAspect="1"/>
          </p:cNvPicPr>
          <p:nvPr/>
        </p:nvPicPr>
        <p:blipFill>
          <a:blip r:embed="rId2"/>
          <a:stretch>
            <a:fillRect/>
          </a:stretch>
        </p:blipFill>
        <p:spPr>
          <a:xfrm>
            <a:off x="760182" y="2013740"/>
            <a:ext cx="10671635" cy="3185278"/>
          </a:xfrm>
          <a:prstGeom prst="rect">
            <a:avLst/>
          </a:prstGeom>
        </p:spPr>
      </p:pic>
    </p:spTree>
    <p:extLst>
      <p:ext uri="{BB962C8B-B14F-4D97-AF65-F5344CB8AC3E}">
        <p14:creationId xmlns:p14="http://schemas.microsoft.com/office/powerpoint/2010/main" val="2868893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02CAE-376D-8EDF-F158-383D4F2935F4}"/>
              </a:ext>
            </a:extLst>
          </p:cNvPr>
          <p:cNvSpPr>
            <a:spLocks noGrp="1"/>
          </p:cNvSpPr>
          <p:nvPr>
            <p:ph type="title"/>
          </p:nvPr>
        </p:nvSpPr>
        <p:spPr/>
        <p:txBody>
          <a:bodyPr/>
          <a:lstStyle/>
          <a:p>
            <a:r>
              <a:rPr lang="en-US" dirty="0"/>
              <a:t>Additional Firefox feature influencing Cookie-handling</a:t>
            </a:r>
          </a:p>
        </p:txBody>
      </p:sp>
      <p:pic>
        <p:nvPicPr>
          <p:cNvPr id="5" name="Grafik 4">
            <a:extLst>
              <a:ext uri="{FF2B5EF4-FFF2-40B4-BE49-F238E27FC236}">
                <a16:creationId xmlns:a16="http://schemas.microsoft.com/office/drawing/2014/main" id="{F3F2E3E9-46A4-FE84-11B8-C0B5F134D34F}"/>
              </a:ext>
            </a:extLst>
          </p:cNvPr>
          <p:cNvPicPr>
            <a:picLocks noChangeAspect="1"/>
          </p:cNvPicPr>
          <p:nvPr/>
        </p:nvPicPr>
        <p:blipFill rotWithShape="1">
          <a:blip r:embed="rId3"/>
          <a:srcRect t="24562"/>
          <a:stretch/>
        </p:blipFill>
        <p:spPr>
          <a:xfrm>
            <a:off x="2537582" y="1837509"/>
            <a:ext cx="6945348" cy="4180114"/>
          </a:xfrm>
          <a:prstGeom prst="rect">
            <a:avLst/>
          </a:prstGeom>
        </p:spPr>
      </p:pic>
      <p:sp>
        <p:nvSpPr>
          <p:cNvPr id="7" name="Textfeld 6">
            <a:extLst>
              <a:ext uri="{FF2B5EF4-FFF2-40B4-BE49-F238E27FC236}">
                <a16:creationId xmlns:a16="http://schemas.microsoft.com/office/drawing/2014/main" id="{EAD34D0B-47E8-47C6-AD6C-F26E343283E4}"/>
              </a:ext>
            </a:extLst>
          </p:cNvPr>
          <p:cNvSpPr txBox="1"/>
          <p:nvPr/>
        </p:nvSpPr>
        <p:spPr>
          <a:xfrm>
            <a:off x="1175656" y="6164444"/>
            <a:ext cx="10040983" cy="369332"/>
          </a:xfrm>
          <a:prstGeom prst="rect">
            <a:avLst/>
          </a:prstGeom>
          <a:noFill/>
        </p:spPr>
        <p:txBody>
          <a:bodyPr wrap="square">
            <a:spAutoFit/>
          </a:bodyPr>
          <a:lstStyle/>
          <a:p>
            <a:r>
              <a:rPr lang="en-US" dirty="0"/>
              <a:t>https://support.mozilla.org/en-US/kb/third-party-cookies-firefox-tracking-protection</a:t>
            </a:r>
          </a:p>
        </p:txBody>
      </p:sp>
    </p:spTree>
    <p:extLst>
      <p:ext uri="{BB962C8B-B14F-4D97-AF65-F5344CB8AC3E}">
        <p14:creationId xmlns:p14="http://schemas.microsoft.com/office/powerpoint/2010/main" val="42328627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B4624-9EED-B5DC-9E2A-2002D4B5250C}"/>
              </a:ext>
            </a:extLst>
          </p:cNvPr>
          <p:cNvSpPr>
            <a:spLocks noGrp="1"/>
          </p:cNvSpPr>
          <p:nvPr>
            <p:ph type="title"/>
          </p:nvPr>
        </p:nvSpPr>
        <p:spPr/>
        <p:txBody>
          <a:bodyPr/>
          <a:lstStyle/>
          <a:p>
            <a:r>
              <a:rPr lang="en-US" dirty="0"/>
              <a:t>Complex Requests as CSRF Protection</a:t>
            </a:r>
          </a:p>
        </p:txBody>
      </p:sp>
      <p:sp>
        <p:nvSpPr>
          <p:cNvPr id="3" name="Inhaltsplatzhalter 2">
            <a:extLst>
              <a:ext uri="{FF2B5EF4-FFF2-40B4-BE49-F238E27FC236}">
                <a16:creationId xmlns:a16="http://schemas.microsoft.com/office/drawing/2014/main" id="{5C4EC056-D780-C89A-34AF-C8BC3A3D9981}"/>
              </a:ext>
            </a:extLst>
          </p:cNvPr>
          <p:cNvSpPr>
            <a:spLocks noGrp="1"/>
          </p:cNvSpPr>
          <p:nvPr>
            <p:ph idx="1"/>
          </p:nvPr>
        </p:nvSpPr>
        <p:spPr>
          <a:xfrm>
            <a:off x="838200" y="1825625"/>
            <a:ext cx="10939272" cy="4351338"/>
          </a:xfrm>
        </p:spPr>
        <p:txBody>
          <a:bodyPr/>
          <a:lstStyle/>
          <a:p>
            <a:endParaRPr lang="en-US" dirty="0"/>
          </a:p>
          <a:p>
            <a:r>
              <a:rPr lang="en-US" dirty="0"/>
              <a:t>only works if you really check the content-type on the server side (e.g. application/</a:t>
            </a:r>
            <a:r>
              <a:rPr lang="en-US" dirty="0" err="1"/>
              <a:t>json</a:t>
            </a:r>
            <a:r>
              <a:rPr lang="en-US" dirty="0"/>
              <a:t>)</a:t>
            </a:r>
          </a:p>
          <a:p>
            <a:endParaRPr lang="en-US" dirty="0"/>
          </a:p>
          <a:p>
            <a:r>
              <a:rPr lang="en-US" dirty="0"/>
              <a:t>otherwise you can fake it:</a:t>
            </a:r>
          </a:p>
          <a:p>
            <a:endParaRPr lang="en-US" dirty="0"/>
          </a:p>
          <a:p>
            <a:pPr marL="0" indent="0" algn="l">
              <a:buNone/>
            </a:pPr>
            <a:r>
              <a:rPr lang="en-US" sz="2000" b="0" i="0" u="none" strike="noStrike" baseline="0" dirty="0">
                <a:latin typeface="+mj-lt"/>
              </a:rPr>
              <a:t>&lt;form method="POST" </a:t>
            </a:r>
            <a:r>
              <a:rPr lang="en-US" sz="2000" b="0" i="0" u="none" strike="noStrike" baseline="0" dirty="0" err="1">
                <a:latin typeface="+mj-lt"/>
              </a:rPr>
              <a:t>enctype</a:t>
            </a:r>
            <a:r>
              <a:rPr lang="en-US" sz="2000" b="0" i="0" u="none" strike="noStrike" baseline="0" dirty="0">
                <a:latin typeface="+mj-lt"/>
              </a:rPr>
              <a:t>="</a:t>
            </a:r>
            <a:r>
              <a:rPr lang="en-US" sz="2000" b="0" i="0" u="none" strike="noStrike" baseline="0" dirty="0">
                <a:solidFill>
                  <a:srgbClr val="00FF00"/>
                </a:solidFill>
                <a:latin typeface="+mj-lt"/>
              </a:rPr>
              <a:t>text/plain</a:t>
            </a:r>
            <a:r>
              <a:rPr lang="en-US" sz="2000" b="0" i="0" u="none" strike="noStrike" baseline="0" dirty="0">
                <a:latin typeface="+mj-lt"/>
              </a:rPr>
              <a:t>"&gt;</a:t>
            </a:r>
          </a:p>
          <a:p>
            <a:pPr marL="0" indent="0" algn="l">
              <a:buNone/>
            </a:pPr>
            <a:r>
              <a:rPr lang="en-US" sz="2000" b="0" i="0" u="none" strike="noStrike" baseline="0" dirty="0">
                <a:latin typeface="+mj-lt"/>
              </a:rPr>
              <a:t>     &lt;input type="hidden" name='</a:t>
            </a:r>
            <a:r>
              <a:rPr lang="en-US" sz="2000" b="0" i="0" u="none" strike="noStrike" baseline="0" dirty="0">
                <a:solidFill>
                  <a:srgbClr val="00FF00"/>
                </a:solidFill>
                <a:latin typeface="+mj-lt"/>
              </a:rPr>
              <a:t>{"title":"</a:t>
            </a:r>
            <a:r>
              <a:rPr lang="en-US" sz="2000" b="0" i="0" u="none" strike="noStrike" baseline="0" dirty="0">
                <a:latin typeface="+mj-lt"/>
              </a:rPr>
              <a:t>' value='</a:t>
            </a:r>
            <a:r>
              <a:rPr lang="en-US" sz="2000" b="0" i="0" u="none" strike="noStrike" baseline="0" dirty="0">
                <a:solidFill>
                  <a:srgbClr val="00FF00"/>
                </a:solidFill>
                <a:latin typeface="+mj-lt"/>
              </a:rPr>
              <a:t>...","content": "..."}</a:t>
            </a:r>
            <a:r>
              <a:rPr lang="en-US" sz="2000" b="0" i="0" u="none" strike="noStrike" baseline="0" dirty="0">
                <a:latin typeface="+mj-lt"/>
              </a:rPr>
              <a:t>'&gt;</a:t>
            </a:r>
          </a:p>
          <a:p>
            <a:pPr marL="0" indent="0" algn="l">
              <a:buNone/>
            </a:pPr>
            <a:r>
              <a:rPr lang="en-US" sz="2000" b="0" i="0" u="none" strike="noStrike" baseline="0" dirty="0">
                <a:latin typeface="+mj-lt"/>
              </a:rPr>
              <a:t>&lt;/form&gt;</a:t>
            </a:r>
            <a:endParaRPr lang="en-US" sz="2000"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94460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61555426"/>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065658139"/>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3062737"/>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 (maybe even </a:t>
                      </a:r>
                      <a:r>
                        <a:rPr lang="en-US" dirty="0" err="1"/>
                        <a:t>passwordless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A07:2021-Identification and Authentication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96919070"/>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23037836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03985891"/>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pic>
        <p:nvPicPr>
          <p:cNvPr id="18" name="Grafik 17">
            <a:extLst>
              <a:ext uri="{FF2B5EF4-FFF2-40B4-BE49-F238E27FC236}">
                <a16:creationId xmlns:a16="http://schemas.microsoft.com/office/drawing/2014/main" id="{4E385FCB-C52D-FE80-FAB2-6EBDD2973F9D}"/>
              </a:ext>
            </a:extLst>
          </p:cNvPr>
          <p:cNvPicPr>
            <a:picLocks noChangeAspect="1"/>
          </p:cNvPicPr>
          <p:nvPr/>
        </p:nvPicPr>
        <p:blipFill>
          <a:blip r:embed="rId11"/>
          <a:stretch>
            <a:fillRect/>
          </a:stretch>
        </p:blipFill>
        <p:spPr>
          <a:xfrm>
            <a:off x="9155736" y="5674597"/>
            <a:ext cx="1905693" cy="564928"/>
          </a:xfrm>
          <a:prstGeom prst="rect">
            <a:avLst/>
          </a:prstGeom>
        </p:spPr>
      </p:pic>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700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r>
              <a:rPr lang="de-AT" dirty="0"/>
              <a:t>Recommended </a:t>
            </a:r>
            <a:r>
              <a:rPr lang="de-AT" dirty="0" err="1"/>
              <a:t>reading</a:t>
            </a:r>
            <a:r>
              <a:rPr lang="de-AT" dirty="0"/>
              <a:t> for JWT Security:</a:t>
            </a:r>
          </a:p>
          <a:p>
            <a:pPr lvl="1" fontAlgn="ctr"/>
            <a:r>
              <a:rPr lang="de-DE" dirty="0"/>
              <a:t>https://pragmaticwebsecurity.com/files/cheatsheets/jwt.pdf</a:t>
            </a:r>
          </a:p>
          <a:p>
            <a:pPr lvl="1" fontAlgn="ctr"/>
            <a:r>
              <a:rPr lang="de-DE" dirty="0"/>
              <a:t>https://datatracker.ietf.org/doc/html/rfc8725</a:t>
            </a:r>
            <a:endParaRPr lang="de-AT" dirty="0"/>
          </a:p>
          <a:p>
            <a:endParaRPr lang="de-AT" dirty="0"/>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824156"/>
            <a:ext cx="10993820" cy="5628895"/>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DE" sz="6600" dirty="0"/>
          </a:p>
          <a:p>
            <a:pPr marL="0" indent="0" algn="ctr">
              <a:buNone/>
            </a:pPr>
            <a:r>
              <a:rPr lang="de-DE" sz="6600" dirty="0" err="1"/>
              <a:t>a.k.a</a:t>
            </a:r>
            <a:r>
              <a:rPr lang="de-DE" sz="6600" dirty="0"/>
              <a:t> „</a:t>
            </a:r>
            <a:r>
              <a:rPr lang="de-DE" sz="6600" dirty="0" err="1"/>
              <a:t>conditional</a:t>
            </a:r>
            <a:r>
              <a:rPr lang="de-DE" sz="6600" dirty="0"/>
              <a:t> </a:t>
            </a:r>
            <a:r>
              <a:rPr lang="de-DE" sz="6600" dirty="0" err="1"/>
              <a:t>access</a:t>
            </a:r>
            <a:r>
              <a:rPr lang="de-DE" sz="6600" dirty="0"/>
              <a:t>“</a:t>
            </a:r>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977471" y="1886276"/>
            <a:ext cx="4237057" cy="1200329"/>
          </a:xfrm>
          <a:prstGeom prst="rect">
            <a:avLst/>
          </a:prstGeom>
          <a:noFill/>
        </p:spPr>
        <p:txBody>
          <a:bodyPr wrap="none" rtlCol="0">
            <a:spAutoFit/>
          </a:bodyPr>
          <a:lstStyle/>
          <a:p>
            <a:r>
              <a:rPr lang="de-DE" dirty="0">
                <a:latin typeface="+mj-lt"/>
              </a:rPr>
              <a:t>POST /</a:t>
            </a:r>
            <a:r>
              <a:rPr lang="de-DE" dirty="0" err="1">
                <a:latin typeface="+mj-lt"/>
              </a:rPr>
              <a:t>somerequest</a:t>
            </a:r>
            <a:r>
              <a:rPr lang="de-DE" dirty="0">
                <a:latin typeface="+mj-lt"/>
              </a:rPr>
              <a:t> HTTP/1.1</a:t>
            </a:r>
          </a:p>
          <a:p>
            <a:r>
              <a:rPr lang="de-DE" dirty="0">
                <a:latin typeface="+mj-lt"/>
              </a:rPr>
              <a:t>Host: 192.168.0.101</a:t>
            </a:r>
          </a:p>
          <a:p>
            <a:r>
              <a:rPr lang="de-DE" dirty="0">
                <a:latin typeface="+mj-lt"/>
              </a:rPr>
              <a:t>Cookie: </a:t>
            </a:r>
            <a:r>
              <a:rPr lang="de-DE" dirty="0" err="1">
                <a:latin typeface="+mj-lt"/>
              </a:rPr>
              <a:t>username</a:t>
            </a:r>
            <a:r>
              <a:rPr lang="de-DE" dirty="0">
                <a:latin typeface="+mj-lt"/>
              </a:rPr>
              <a:t>=</a:t>
            </a:r>
            <a:r>
              <a:rPr lang="de-DE" dirty="0" err="1">
                <a:latin typeface="+mj-lt"/>
              </a:rPr>
              <a:t>luke</a:t>
            </a:r>
            <a:r>
              <a:rPr lang="de-DE" dirty="0">
                <a:latin typeface="+mj-lt"/>
              </a:rPr>
              <a:t>;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5">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0">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8">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0">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cxnSp>
        <p:nvCxnSpPr>
          <p:cNvPr id="4" name="Gerader Verbinder 3">
            <a:extLst>
              <a:ext uri="{FF2B5EF4-FFF2-40B4-BE49-F238E27FC236}">
                <a16:creationId xmlns:a16="http://schemas.microsoft.com/office/drawing/2014/main" id="{00076BF2-7F80-480B-C6FF-D49DC0D53177}"/>
              </a:ext>
            </a:extLst>
          </p:cNvPr>
          <p:cNvCxnSpPr>
            <a:cxnSpLocks/>
          </p:cNvCxnSpPr>
          <p:nvPr/>
        </p:nvCxnSpPr>
        <p:spPr>
          <a:xfrm>
            <a:off x="822867" y="2498843"/>
            <a:ext cx="24592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52FCAB52-0F52-EFC2-7777-6556F8711085}"/>
              </a:ext>
            </a:extLst>
          </p:cNvPr>
          <p:cNvCxnSpPr>
            <a:cxnSpLocks/>
          </p:cNvCxnSpPr>
          <p:nvPr/>
        </p:nvCxnSpPr>
        <p:spPr>
          <a:xfrm>
            <a:off x="2056893" y="249884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C4F4C20-6929-3F29-7445-7AAB8F96EC15}"/>
              </a:ext>
            </a:extLst>
          </p:cNvPr>
          <p:cNvSpPr txBox="1"/>
          <p:nvPr/>
        </p:nvSpPr>
        <p:spPr>
          <a:xfrm>
            <a:off x="1115164" y="2094606"/>
            <a:ext cx="1704313" cy="369332"/>
          </a:xfrm>
          <a:prstGeom prst="rect">
            <a:avLst/>
          </a:prstGeom>
          <a:noFill/>
        </p:spPr>
        <p:txBody>
          <a:bodyPr wrap="none" rtlCol="0">
            <a:spAutoFit/>
          </a:bodyPr>
          <a:lstStyle/>
          <a:p>
            <a:r>
              <a:rPr lang="en-US" dirty="0">
                <a:latin typeface="+mj-lt"/>
              </a:rPr>
              <a:t>Cookie Store</a:t>
            </a:r>
          </a:p>
        </p:txBody>
      </p:sp>
      <p:sp>
        <p:nvSpPr>
          <p:cNvPr id="15" name="Textfeld 14">
            <a:extLst>
              <a:ext uri="{FF2B5EF4-FFF2-40B4-BE49-F238E27FC236}">
                <a16:creationId xmlns:a16="http://schemas.microsoft.com/office/drawing/2014/main" id="{EE02EEE7-760C-9009-0AB6-E44DC4D9147D}"/>
              </a:ext>
            </a:extLst>
          </p:cNvPr>
          <p:cNvSpPr txBox="1"/>
          <p:nvPr/>
        </p:nvSpPr>
        <p:spPr>
          <a:xfrm>
            <a:off x="762579" y="2533177"/>
            <a:ext cx="1289135" cy="276999"/>
          </a:xfrm>
          <a:prstGeom prst="rect">
            <a:avLst/>
          </a:prstGeom>
          <a:noFill/>
        </p:spPr>
        <p:txBody>
          <a:bodyPr wrap="none" rtlCol="0">
            <a:spAutoFit/>
          </a:bodyPr>
          <a:lstStyle/>
          <a:p>
            <a:r>
              <a:rPr lang="en-US" sz="1200" dirty="0">
                <a:latin typeface="+mj-lt"/>
              </a:rPr>
              <a:t>192.168.0.101</a:t>
            </a:r>
          </a:p>
        </p:txBody>
      </p:sp>
      <p:sp>
        <p:nvSpPr>
          <p:cNvPr id="18" name="Textfeld 17">
            <a:extLst>
              <a:ext uri="{FF2B5EF4-FFF2-40B4-BE49-F238E27FC236}">
                <a16:creationId xmlns:a16="http://schemas.microsoft.com/office/drawing/2014/main" id="{8C32160B-10CC-3140-6C84-D19E79A917B4}"/>
              </a:ext>
            </a:extLst>
          </p:cNvPr>
          <p:cNvSpPr txBox="1"/>
          <p:nvPr/>
        </p:nvSpPr>
        <p:spPr>
          <a:xfrm>
            <a:off x="2023259" y="2531759"/>
            <a:ext cx="1289135" cy="461665"/>
          </a:xfrm>
          <a:prstGeom prst="rect">
            <a:avLst/>
          </a:prstGeom>
          <a:noFill/>
        </p:spPr>
        <p:txBody>
          <a:bodyPr wrap="none" rtlCol="0">
            <a:spAutoFit/>
          </a:bodyPr>
          <a:lstStyle/>
          <a:p>
            <a:r>
              <a:rPr lang="en-US" sz="1200" dirty="0">
                <a:latin typeface="+mj-lt"/>
              </a:rPr>
              <a:t>username=</a:t>
            </a:r>
            <a:r>
              <a:rPr lang="en-US" sz="1200" dirty="0" err="1">
                <a:latin typeface="+mj-lt"/>
              </a:rPr>
              <a:t>luke</a:t>
            </a:r>
            <a:br>
              <a:rPr lang="en-US" sz="1200" dirty="0">
                <a:latin typeface="+mj-lt"/>
              </a:rPr>
            </a:br>
            <a:r>
              <a:rPr lang="en-US" sz="1200" dirty="0">
                <a:latin typeface="+mj-lt"/>
              </a:rPr>
              <a:t>role=jedi</a:t>
            </a:r>
          </a:p>
        </p:txBody>
      </p:sp>
    </p:spTree>
    <p:extLst>
      <p:ext uri="{BB962C8B-B14F-4D97-AF65-F5344CB8AC3E}">
        <p14:creationId xmlns:p14="http://schemas.microsoft.com/office/powerpoint/2010/main" val="235933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6295453"/>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85551709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A01:2021-Broken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448775" y="2332342"/>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cxnSp>
        <p:nvCxnSpPr>
          <p:cNvPr id="3" name="Gerader Verbinder 2">
            <a:extLst>
              <a:ext uri="{FF2B5EF4-FFF2-40B4-BE49-F238E27FC236}">
                <a16:creationId xmlns:a16="http://schemas.microsoft.com/office/drawing/2014/main" id="{76F8B5DA-B4B1-6578-B1CA-107F4888CEFF}"/>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Gerader Verbinder 3">
            <a:extLst>
              <a:ext uri="{FF2B5EF4-FFF2-40B4-BE49-F238E27FC236}">
                <a16:creationId xmlns:a16="http://schemas.microsoft.com/office/drawing/2014/main" id="{90C26616-DA3A-A1F3-D727-3D00EEE76FF8}"/>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D4B0370A-63F5-EF11-C9A7-6AFD9DBD7C1B}"/>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6" name="Textfeld 5">
            <a:extLst>
              <a:ext uri="{FF2B5EF4-FFF2-40B4-BE49-F238E27FC236}">
                <a16:creationId xmlns:a16="http://schemas.microsoft.com/office/drawing/2014/main" id="{07F7297A-881E-1085-E6A2-ADF768AA2B0C}"/>
              </a:ext>
            </a:extLst>
          </p:cNvPr>
          <p:cNvSpPr txBox="1"/>
          <p:nvPr/>
        </p:nvSpPr>
        <p:spPr>
          <a:xfrm>
            <a:off x="224837" y="2600317"/>
            <a:ext cx="1289135" cy="276999"/>
          </a:xfrm>
          <a:prstGeom prst="rect">
            <a:avLst/>
          </a:prstGeom>
          <a:noFill/>
        </p:spPr>
        <p:txBody>
          <a:bodyPr wrap="none" rtlCol="0">
            <a:spAutoFit/>
          </a:bodyPr>
          <a:lstStyle/>
          <a:p>
            <a:r>
              <a:rPr lang="en-US" sz="1200" dirty="0">
                <a:latin typeface="+mj-lt"/>
              </a:rPr>
              <a:t>192.168.0.101</a:t>
            </a:r>
          </a:p>
        </p:txBody>
      </p:sp>
      <p:sp>
        <p:nvSpPr>
          <p:cNvPr id="7" name="Textfeld 6">
            <a:extLst>
              <a:ext uri="{FF2B5EF4-FFF2-40B4-BE49-F238E27FC236}">
                <a16:creationId xmlns:a16="http://schemas.microsoft.com/office/drawing/2014/main" id="{B86E23FC-AE86-B702-D9CA-603373837548}"/>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89434881"/>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A02:2021-Cryptographic </a:t>
                      </a:r>
                      <a:r>
                        <a:rPr lang="de-AT" dirty="0" err="1"/>
                        <a:t>Failures</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8817440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77307105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86985865"/>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61437078"/>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   (or after every change of privilege level)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4974618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Change SID after login   (or after every change of privilege level)</a:t>
                      </a: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A07:2021-Identification and Authentication </a:t>
                      </a:r>
                      <a:r>
                        <a:rPr lang="de-AT" sz="1600" dirty="0" err="1"/>
                        <a:t>Failures</a:t>
                      </a: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369288" y="2311655"/>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50">
            <p14:nvContentPartPr>
              <p14:cNvPr id="2" name="Freihand 1">
                <a:extLst>
                  <a:ext uri="{FF2B5EF4-FFF2-40B4-BE49-F238E27FC236}">
                    <a16:creationId xmlns:a16="http://schemas.microsoft.com/office/drawing/2014/main" id="{022D6050-DB8B-8014-6C4F-F17D16FFD1FA}"/>
                  </a:ext>
                </a:extLst>
              </p14:cNvPr>
              <p14:cNvContentPartPr/>
              <p14:nvPr/>
            </p14:nvContentPartPr>
            <p14:xfrm>
              <a:off x="907931" y="1809985"/>
              <a:ext cx="4320" cy="2520"/>
            </p14:xfrm>
          </p:contentPart>
        </mc:Choice>
        <mc:Fallback xmlns="">
          <p:pic>
            <p:nvPicPr>
              <p:cNvPr id="2" name="Freihand 1">
                <a:extLst>
                  <a:ext uri="{FF2B5EF4-FFF2-40B4-BE49-F238E27FC236}">
                    <a16:creationId xmlns:a16="http://schemas.microsoft.com/office/drawing/2014/main" id="{022D6050-DB8B-8014-6C4F-F17D16FFD1FA}"/>
                  </a:ext>
                </a:extLst>
              </p:cNvPr>
              <p:cNvPicPr/>
              <p:nvPr/>
            </p:nvPicPr>
            <p:blipFill>
              <a:blip r:embed="rId251"/>
              <a:stretch>
                <a:fillRect/>
              </a:stretch>
            </p:blipFill>
            <p:spPr>
              <a:xfrm>
                <a:off x="898113" y="1800985"/>
                <a:ext cx="23564" cy="20160"/>
              </a:xfrm>
              <a:prstGeom prst="rect">
                <a:avLst/>
              </a:prstGeom>
            </p:spPr>
          </p:pic>
        </mc:Fallback>
      </mc:AlternateContent>
      <p:cxnSp>
        <p:nvCxnSpPr>
          <p:cNvPr id="60" name="Gerader Verbinder 59">
            <a:extLst>
              <a:ext uri="{FF2B5EF4-FFF2-40B4-BE49-F238E27FC236}">
                <a16:creationId xmlns:a16="http://schemas.microsoft.com/office/drawing/2014/main" id="{CE168167-1586-0E78-5400-DDD6C8705291}"/>
              </a:ext>
            </a:extLst>
          </p:cNvPr>
          <p:cNvCxnSpPr>
            <a:cxnSpLocks/>
          </p:cNvCxnSpPr>
          <p:nvPr/>
        </p:nvCxnSpPr>
        <p:spPr>
          <a:xfrm>
            <a:off x="285125" y="2565983"/>
            <a:ext cx="273493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id="{E3D9F28C-B579-1F2C-6379-5E2309D9A2C0}"/>
              </a:ext>
            </a:extLst>
          </p:cNvPr>
          <p:cNvCxnSpPr>
            <a:cxnSpLocks/>
          </p:cNvCxnSpPr>
          <p:nvPr/>
        </p:nvCxnSpPr>
        <p:spPr>
          <a:xfrm>
            <a:off x="1519151" y="2565983"/>
            <a:ext cx="0" cy="60202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45705EDC-0509-BE3F-C82B-117466970D29}"/>
              </a:ext>
            </a:extLst>
          </p:cNvPr>
          <p:cNvSpPr txBox="1"/>
          <p:nvPr/>
        </p:nvSpPr>
        <p:spPr>
          <a:xfrm>
            <a:off x="577422" y="2161746"/>
            <a:ext cx="1704313" cy="369332"/>
          </a:xfrm>
          <a:prstGeom prst="rect">
            <a:avLst/>
          </a:prstGeom>
          <a:noFill/>
        </p:spPr>
        <p:txBody>
          <a:bodyPr wrap="none" rtlCol="0">
            <a:spAutoFit/>
          </a:bodyPr>
          <a:lstStyle/>
          <a:p>
            <a:r>
              <a:rPr lang="en-US" dirty="0">
                <a:latin typeface="+mj-lt"/>
              </a:rPr>
              <a:t>Cookie Store</a:t>
            </a:r>
          </a:p>
        </p:txBody>
      </p:sp>
      <p:sp>
        <p:nvSpPr>
          <p:cNvPr id="71" name="Textfeld 70">
            <a:extLst>
              <a:ext uri="{FF2B5EF4-FFF2-40B4-BE49-F238E27FC236}">
                <a16:creationId xmlns:a16="http://schemas.microsoft.com/office/drawing/2014/main" id="{D1AF3306-5CEE-02AD-2FBA-05979A68896F}"/>
              </a:ext>
            </a:extLst>
          </p:cNvPr>
          <p:cNvSpPr txBox="1"/>
          <p:nvPr/>
        </p:nvSpPr>
        <p:spPr>
          <a:xfrm>
            <a:off x="224837" y="2600317"/>
            <a:ext cx="1289135" cy="276999"/>
          </a:xfrm>
          <a:prstGeom prst="rect">
            <a:avLst/>
          </a:prstGeom>
          <a:noFill/>
        </p:spPr>
        <p:txBody>
          <a:bodyPr wrap="none" rtlCol="0">
            <a:spAutoFit/>
          </a:bodyPr>
          <a:lstStyle/>
          <a:p>
            <a:r>
              <a:rPr lang="en-US" sz="1200" dirty="0">
                <a:latin typeface="+mj-lt"/>
              </a:rPr>
              <a:t>192.168.0.101</a:t>
            </a:r>
          </a:p>
        </p:txBody>
      </p:sp>
      <p:sp>
        <p:nvSpPr>
          <p:cNvPr id="77" name="Textfeld 76">
            <a:extLst>
              <a:ext uri="{FF2B5EF4-FFF2-40B4-BE49-F238E27FC236}">
                <a16:creationId xmlns:a16="http://schemas.microsoft.com/office/drawing/2014/main" id="{D3CAFB11-DF7D-958B-A0E4-AB0A2E71B472}"/>
              </a:ext>
            </a:extLst>
          </p:cNvPr>
          <p:cNvSpPr txBox="1"/>
          <p:nvPr/>
        </p:nvSpPr>
        <p:spPr>
          <a:xfrm>
            <a:off x="1485517" y="2598899"/>
            <a:ext cx="1628972" cy="276999"/>
          </a:xfrm>
          <a:prstGeom prst="rect">
            <a:avLst/>
          </a:prstGeom>
          <a:noFill/>
        </p:spPr>
        <p:txBody>
          <a:bodyPr wrap="none" rtlCol="0">
            <a:spAutoFit/>
          </a:bodyPr>
          <a:lstStyle/>
          <a:p>
            <a:r>
              <a:rPr lang="de-DE" sz="1200" dirty="0">
                <a:latin typeface="+mj-lt"/>
              </a:rPr>
              <a:t>SESSID=n9ntoqopeu</a:t>
            </a:r>
            <a:endParaRPr lang="en-US" sz="1200" dirty="0">
              <a:latin typeface="+mj-lt"/>
            </a:endParaRPr>
          </a:p>
        </p:txBody>
      </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8723</Words>
  <Application>Microsoft Office PowerPoint</Application>
  <PresentationFormat>Breitbild</PresentationFormat>
  <Paragraphs>1643</Paragraphs>
  <Slides>139</Slides>
  <Notes>83</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139</vt:i4>
      </vt:variant>
    </vt:vector>
  </HeadingPairs>
  <TitlesOfParts>
    <vt:vector size="147"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Browser default behaviour</vt:lpstr>
      <vt:lpstr>Browser default behaviour</vt:lpstr>
      <vt:lpstr>Can be manually enabled at Firefox</vt:lpstr>
      <vt:lpstr>Additional Firefox feature influencing Cookie-handling</vt:lpstr>
      <vt:lpstr>PowerPoint-Präsentation</vt:lpstr>
      <vt:lpstr>Complex Requests as CSRF Protection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2023-04-12T17:27:41Z</dcterms:modified>
</cp:coreProperties>
</file>